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5"/>
  </p:notesMasterIdLst>
  <p:handoutMasterIdLst>
    <p:handoutMasterId r:id="rId16"/>
  </p:handoutMasterIdLst>
  <p:sldIdLst>
    <p:sldId id="265" r:id="rId6"/>
    <p:sldId id="277" r:id="rId7"/>
    <p:sldId id="278" r:id="rId8"/>
    <p:sldId id="279" r:id="rId9"/>
    <p:sldId id="281" r:id="rId10"/>
    <p:sldId id="282" r:id="rId11"/>
    <p:sldId id="283" r:id="rId12"/>
    <p:sldId id="284" r:id="rId13"/>
    <p:sldId id="264" r:id="rId14"/>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779" autoAdjust="0"/>
    <p:restoredTop sz="94660"/>
  </p:normalViewPr>
  <p:slideViewPr>
    <p:cSldViewPr>
      <p:cViewPr varScale="1">
        <p:scale>
          <a:sx n="60" d="100"/>
          <a:sy n="60" d="100"/>
        </p:scale>
        <p:origin x="1157" y="3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2949857" cy="495977"/>
          </a:xfrm>
          <a:prstGeom prst="rect">
            <a:avLst/>
          </a:prstGeom>
          <a:noFill/>
          <a:ln>
            <a:noFill/>
          </a:ln>
        </p:spPr>
        <p:txBody>
          <a:bodyPr vert="horz" wrap="none" lIns="84411" tIns="42206" rIns="84411" bIns="42206" anchorCtr="0" compatLnSpc="0"/>
          <a:lstStyle/>
          <a:p>
            <a:pPr hangingPunct="0">
              <a:defRPr sz="1400"/>
            </a:pPr>
            <a:endParaRPr lang="en-US" sz="1300" dirty="0">
              <a:latin typeface="Arial" pitchFamily="18"/>
              <a:ea typeface="Microsoft YaHei" pitchFamily="2"/>
              <a:cs typeface="Arial" pitchFamily="2"/>
            </a:endParaRPr>
          </a:p>
        </p:txBody>
      </p:sp>
      <p:sp>
        <p:nvSpPr>
          <p:cNvPr id="3" name="Date Placeholder 2"/>
          <p:cNvSpPr txBox="1">
            <a:spLocks noGrp="1"/>
          </p:cNvSpPr>
          <p:nvPr>
            <p:ph type="dt" sz="quarter" idx="1"/>
          </p:nvPr>
        </p:nvSpPr>
        <p:spPr>
          <a:xfrm>
            <a:off x="3847503" y="0"/>
            <a:ext cx="2949857" cy="495977"/>
          </a:xfrm>
          <a:prstGeom prst="rect">
            <a:avLst/>
          </a:prstGeom>
          <a:noFill/>
          <a:ln>
            <a:noFill/>
          </a:ln>
        </p:spPr>
        <p:txBody>
          <a:bodyPr vert="horz" wrap="none" lIns="84411" tIns="42206" rIns="84411" bIns="42206" anchorCtr="0" compatLnSpc="0"/>
          <a:lstStyle/>
          <a:p>
            <a:pPr algn="r" hangingPunct="0">
              <a:defRPr sz="1400"/>
            </a:pPr>
            <a:fld id="{B60DEF42-3F10-4FD9-9B3B-0A0038D8C4A9}" type="datetimeFigureOut">
              <a:t>6/20/2022</a:t>
            </a:fld>
            <a:endParaRPr lang="en-US" sz="1300" dirty="0">
              <a:latin typeface="Arial" pitchFamily="18"/>
              <a:ea typeface="Microsoft YaHei" pitchFamily="2"/>
              <a:cs typeface="Arial" pitchFamily="2"/>
            </a:endParaRPr>
          </a:p>
        </p:txBody>
      </p:sp>
      <p:sp>
        <p:nvSpPr>
          <p:cNvPr id="4" name="Footer Placeholder 3"/>
          <p:cNvSpPr txBox="1">
            <a:spLocks noGrp="1"/>
          </p:cNvSpPr>
          <p:nvPr>
            <p:ph type="ftr" sz="quarter" idx="2"/>
          </p:nvPr>
        </p:nvSpPr>
        <p:spPr>
          <a:xfrm>
            <a:off x="0" y="9430306"/>
            <a:ext cx="2949857" cy="495977"/>
          </a:xfrm>
          <a:prstGeom prst="rect">
            <a:avLst/>
          </a:prstGeom>
          <a:noFill/>
          <a:ln>
            <a:noFill/>
          </a:ln>
        </p:spPr>
        <p:txBody>
          <a:bodyPr vert="horz" wrap="none" lIns="84411" tIns="42206" rIns="84411" bIns="42206" anchor="b" anchorCtr="0" compatLnSpc="0"/>
          <a:lstStyle/>
          <a:p>
            <a:pPr hangingPunct="0">
              <a:defRPr sz="1400"/>
            </a:pPr>
            <a:endParaRPr lang="en-US" sz="1300" dirty="0">
              <a:latin typeface="Arial" pitchFamily="18"/>
              <a:ea typeface="Microsoft YaHei" pitchFamily="2"/>
              <a:cs typeface="Arial" pitchFamily="2"/>
            </a:endParaRPr>
          </a:p>
        </p:txBody>
      </p:sp>
      <p:sp>
        <p:nvSpPr>
          <p:cNvPr id="5" name="Slide Number Placeholder 4"/>
          <p:cNvSpPr txBox="1">
            <a:spLocks noGrp="1"/>
          </p:cNvSpPr>
          <p:nvPr>
            <p:ph type="sldNum" sz="quarter" idx="3"/>
          </p:nvPr>
        </p:nvSpPr>
        <p:spPr>
          <a:xfrm>
            <a:off x="3847503" y="9430306"/>
            <a:ext cx="2949857" cy="495977"/>
          </a:xfrm>
          <a:prstGeom prst="rect">
            <a:avLst/>
          </a:prstGeom>
          <a:noFill/>
          <a:ln>
            <a:noFill/>
          </a:ln>
        </p:spPr>
        <p:txBody>
          <a:bodyPr vert="horz" wrap="none" lIns="84411" tIns="42206" rIns="84411" bIns="42206" anchor="b" anchorCtr="0" compatLnSpc="0"/>
          <a:lstStyle/>
          <a:p>
            <a:pPr algn="r" hangingPunct="0">
              <a:defRPr sz="1400"/>
            </a:pPr>
            <a:fld id="{33CDDAD3-4CFB-4E7E-ABEC-16D8594B855A}" type="slidenum">
              <a:t>‹#›</a:t>
            </a:fld>
            <a:endParaRPr lang="en-US" sz="1300" dirty="0">
              <a:latin typeface="Arial" pitchFamily="18"/>
              <a:ea typeface="Microsoft YaHei" pitchFamily="2"/>
              <a:cs typeface="Arial" pitchFamily="2"/>
            </a:endParaRPr>
          </a:p>
        </p:txBody>
      </p:sp>
    </p:spTree>
    <p:extLst>
      <p:ext uri="{BB962C8B-B14F-4D97-AF65-F5344CB8AC3E}">
        <p14:creationId xmlns:p14="http://schemas.microsoft.com/office/powerpoint/2010/main" val="293570896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1371599" y="764280"/>
            <a:ext cx="5028480" cy="3771360"/>
          </a:xfrm>
          <a:prstGeom prst="rect">
            <a:avLst/>
          </a:prstGeom>
          <a:noFill/>
          <a:ln>
            <a:noFill/>
            <a:prstDash val="solid"/>
          </a:ln>
        </p:spPr>
      </p:sp>
      <p:sp>
        <p:nvSpPr>
          <p:cNvPr id="3" name="Notes Placeholder 2"/>
          <p:cNvSpPr txBox="1">
            <a:spLocks noGrp="1"/>
          </p:cNvSpPr>
          <p:nvPr>
            <p:ph type="body" sz="quarter" idx="3"/>
          </p:nvPr>
        </p:nvSpPr>
        <p:spPr>
          <a:xfrm>
            <a:off x="777239" y="4777560"/>
            <a:ext cx="6217560" cy="4525920"/>
          </a:xfrm>
          <a:prstGeom prst="rect">
            <a:avLst/>
          </a:prstGeom>
          <a:noFill/>
          <a:ln>
            <a:noFill/>
          </a:ln>
        </p:spPr>
        <p:txBody>
          <a:bodyPr lIns="0" tIns="0" rIns="0" bIns="0"/>
          <a:lstStyle/>
          <a:p>
            <a:endParaRPr lang="en-US"/>
          </a:p>
        </p:txBody>
      </p:sp>
      <p:sp>
        <p:nvSpPr>
          <p:cNvPr id="4" name="Header Placeholder 3"/>
          <p:cNvSpPr txBox="1">
            <a:spLocks noGrp="1"/>
          </p:cNvSpPr>
          <p:nvPr>
            <p:ph type="hdr" sz="quarter"/>
          </p:nvPr>
        </p:nvSpPr>
        <p:spPr>
          <a:xfrm>
            <a:off x="0" y="0"/>
            <a:ext cx="3372840" cy="502560"/>
          </a:xfrm>
          <a:prstGeom prst="rect">
            <a:avLst/>
          </a:prstGeom>
          <a:noFill/>
          <a:ln>
            <a:noFill/>
          </a:ln>
        </p:spPr>
        <p:txBody>
          <a:bodyPr lIns="0" tIns="0" rIns="0" bIns="0" anchorCtr="0"/>
          <a:lstStyle>
            <a:lvl1pPr lvl="0" rtl="0" hangingPunct="0">
              <a:buNone/>
              <a:tabLst/>
              <a:defRPr lang="en-US" sz="1400" kern="1200">
                <a:latin typeface="Times New Roman" pitchFamily="18"/>
                <a:ea typeface="Lucida Sans Unicode" pitchFamily="2"/>
                <a:cs typeface="Tahoma" pitchFamily="2"/>
              </a:defRPr>
            </a:lvl1pPr>
          </a:lstStyle>
          <a:p>
            <a:pPr lvl="0"/>
            <a:endParaRPr lang="en-US" dirty="0"/>
          </a:p>
        </p:txBody>
      </p:sp>
      <p:sp>
        <p:nvSpPr>
          <p:cNvPr id="5" name="Date Placeholder 4"/>
          <p:cNvSpPr txBox="1">
            <a:spLocks noGrp="1"/>
          </p:cNvSpPr>
          <p:nvPr>
            <p:ph type="dt" idx="1"/>
          </p:nvPr>
        </p:nvSpPr>
        <p:spPr>
          <a:xfrm>
            <a:off x="4399200" y="0"/>
            <a:ext cx="3372840" cy="502560"/>
          </a:xfrm>
          <a:prstGeom prst="rect">
            <a:avLst/>
          </a:prstGeom>
          <a:noFill/>
          <a:ln>
            <a:noFill/>
          </a:ln>
        </p:spPr>
        <p:txBody>
          <a:bodyPr lIns="0" tIns="0" rIns="0" bIns="0" anchorCtr="0"/>
          <a:lstStyle>
            <a:lvl1pPr lvl="0" algn="r" rtl="0" hangingPunct="0">
              <a:buNone/>
              <a:tabLst/>
              <a:defRPr lang="en-US" sz="1400" kern="1200">
                <a:latin typeface="Times New Roman" pitchFamily="18"/>
                <a:ea typeface="Lucida Sans Unicode" pitchFamily="2"/>
                <a:cs typeface="Tahoma" pitchFamily="2"/>
              </a:defRPr>
            </a:lvl1pPr>
          </a:lstStyle>
          <a:p>
            <a:pPr lvl="0"/>
            <a:fld id="{2995EE93-70FA-4D92-96FB-63B7CF34FBFD}" type="datetimeFigureOut">
              <a:t>6/20/2022</a:t>
            </a:fld>
            <a:endParaRPr lang="en-US" dirty="0"/>
          </a:p>
        </p:txBody>
      </p:sp>
      <p:sp>
        <p:nvSpPr>
          <p:cNvPr id="6" name="Footer Placeholder 5"/>
          <p:cNvSpPr txBox="1">
            <a:spLocks noGrp="1"/>
          </p:cNvSpPr>
          <p:nvPr>
            <p:ph type="ftr" sz="quarter" idx="4"/>
          </p:nvPr>
        </p:nvSpPr>
        <p:spPr>
          <a:xfrm>
            <a:off x="0" y="9555480"/>
            <a:ext cx="3372840" cy="502560"/>
          </a:xfrm>
          <a:prstGeom prst="rect">
            <a:avLst/>
          </a:prstGeom>
          <a:noFill/>
          <a:ln>
            <a:noFill/>
          </a:ln>
        </p:spPr>
        <p:txBody>
          <a:bodyPr lIns="0" tIns="0" rIns="0" bIns="0" anchor="b" anchorCtr="0"/>
          <a:lstStyle>
            <a:lvl1pPr lvl="0" rtl="0" hangingPunct="0">
              <a:buNone/>
              <a:tabLst/>
              <a:defRPr lang="en-US" sz="1400" kern="1200">
                <a:latin typeface="Times New Roman" pitchFamily="18"/>
                <a:ea typeface="Lucida Sans Unicode" pitchFamily="2"/>
                <a:cs typeface="Tahoma" pitchFamily="2"/>
              </a:defRPr>
            </a:lvl1pPr>
          </a:lstStyle>
          <a:p>
            <a:pPr lvl="0"/>
            <a:endParaRPr lang="en-US" dirty="0"/>
          </a:p>
        </p:txBody>
      </p:sp>
      <p:sp>
        <p:nvSpPr>
          <p:cNvPr id="7" name="Slide Number Placeholder 6"/>
          <p:cNvSpPr txBox="1">
            <a:spLocks noGrp="1"/>
          </p:cNvSpPr>
          <p:nvPr>
            <p:ph type="sldNum" sz="quarter" idx="5"/>
          </p:nvPr>
        </p:nvSpPr>
        <p:spPr>
          <a:xfrm>
            <a:off x="4399200" y="9555480"/>
            <a:ext cx="3372840" cy="502560"/>
          </a:xfrm>
          <a:prstGeom prst="rect">
            <a:avLst/>
          </a:prstGeom>
          <a:noFill/>
          <a:ln>
            <a:noFill/>
          </a:ln>
        </p:spPr>
        <p:txBody>
          <a:bodyPr lIns="0" tIns="0" rIns="0" bIns="0" anchor="b" anchorCtr="0"/>
          <a:lstStyle>
            <a:lvl1pPr lvl="0" algn="r" rtl="0" hangingPunct="0">
              <a:buNone/>
              <a:tabLst/>
              <a:defRPr lang="en-US" sz="1400" kern="1200">
                <a:latin typeface="Times New Roman" pitchFamily="18"/>
                <a:ea typeface="Lucida Sans Unicode" pitchFamily="2"/>
                <a:cs typeface="Tahoma" pitchFamily="2"/>
              </a:defRPr>
            </a:lvl1pPr>
          </a:lstStyle>
          <a:p>
            <a:pPr lvl="0"/>
            <a:fld id="{FAC4B44A-ECD3-42E9-8618-075BCA2D80C4}" type="slidenum">
              <a:t>‹#›</a:t>
            </a:fld>
            <a:endParaRPr lang="en-US" dirty="0"/>
          </a:p>
        </p:txBody>
      </p:sp>
    </p:spTree>
    <p:extLst>
      <p:ext uri="{BB962C8B-B14F-4D97-AF65-F5344CB8AC3E}">
        <p14:creationId xmlns:p14="http://schemas.microsoft.com/office/powerpoint/2010/main" val="1684478391"/>
      </p:ext>
    </p:extLst>
  </p:cSld>
  <p:clrMap bg1="lt1" tx1="dk1" bg2="lt2" tx2="dk2" accent1="accent1" accent2="accent2" accent3="accent3" accent4="accent4" accent5="accent5" accent6="accent6" hlink="hlink" folHlink="folHlink"/>
  <p:notesStyle>
    <a:lvl1pPr marL="216000" marR="0" indent="-216000" rtl="0" hangingPunct="0">
      <a:tabLst/>
      <a:defRPr lang="en-US" sz="2000" b="0" i="0" u="none" strike="noStrike" kern="1200">
        <a:ln>
          <a:noFill/>
        </a:ln>
        <a:latin typeface="Arial" pitchFamily="18"/>
        <a:ea typeface="Microsoft YaHei" pitchFamily="2"/>
        <a:cs typeface="Ari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917575" y="744538"/>
            <a:ext cx="4962525" cy="3722687"/>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79680" y="4715280"/>
            <a:ext cx="5437800" cy="4466520"/>
          </a:xfrm>
        </p:spPr>
        <p:txBody>
          <a:bodyPr wrap="square" lIns="90000" tIns="45000" rIns="90000" bIns="45000" anchor="t"/>
          <a:lstStyle/>
          <a:p>
            <a:pPr lvl="0"/>
            <a:endParaRPr lang="en-US" dirty="0"/>
          </a:p>
        </p:txBody>
      </p:sp>
      <p:sp>
        <p:nvSpPr>
          <p:cNvPr id="4" name="Slide Number Placeholder 3"/>
          <p:cNvSpPr txBox="1">
            <a:spLocks noGrp="1"/>
          </p:cNvSpPr>
          <p:nvPr>
            <p:ph type="sldNum" sz="quarter" idx="8"/>
          </p:nvPr>
        </p:nvSpPr>
        <p:spPr>
          <a:xfrm>
            <a:off x="3850560" y="9428760"/>
            <a:ext cx="2945159" cy="496080"/>
          </a:xfrm>
        </p:spPr>
        <p:txBody>
          <a:bodyPr wrap="square" lIns="90000" tIns="45000" rIns="90000" bIns="45000" anchor="t"/>
          <a:lstStyle/>
          <a:p>
            <a:pPr lvl="0" algn="l" hangingPunct="1"/>
            <a:fld id="{6D068F00-97C8-4621-BF2D-5783AADCB846}" type="slidenum">
              <a:t>1</a:t>
            </a:fld>
            <a:endParaRPr lang="en-US" sz="1800" dirty="0">
              <a:solidFill>
                <a:srgbClr val="000000"/>
              </a:solidFill>
              <a:latin typeface="+mn-lt" pitchFamily="18"/>
              <a:ea typeface="+mn-ea" pitchFamily="2"/>
              <a:cs typeface="+mn-cs" pitchFamily="2"/>
            </a:endParaRPr>
          </a:p>
        </p:txBody>
      </p:sp>
    </p:spTree>
    <p:extLst>
      <p:ext uri="{BB962C8B-B14F-4D97-AF65-F5344CB8AC3E}">
        <p14:creationId xmlns:p14="http://schemas.microsoft.com/office/powerpoint/2010/main" val="4178187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917575" y="744538"/>
            <a:ext cx="4962525" cy="3722687"/>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79680" y="4715280"/>
            <a:ext cx="5437800" cy="4466520"/>
          </a:xfrm>
        </p:spPr>
        <p:txBody>
          <a:bodyPr wrap="square" lIns="90000" tIns="45000" rIns="90000" bIns="45000" anchor="t"/>
          <a:lstStyle/>
          <a:p>
            <a:pPr lvl="0"/>
            <a:endParaRPr lang="en-US" dirty="0"/>
          </a:p>
        </p:txBody>
      </p:sp>
      <p:sp>
        <p:nvSpPr>
          <p:cNvPr id="4" name="Slide Number Placeholder 3"/>
          <p:cNvSpPr txBox="1">
            <a:spLocks noGrp="1"/>
          </p:cNvSpPr>
          <p:nvPr>
            <p:ph type="sldNum" sz="quarter" idx="8"/>
          </p:nvPr>
        </p:nvSpPr>
        <p:spPr>
          <a:xfrm>
            <a:off x="3850560" y="9428760"/>
            <a:ext cx="2945159" cy="496080"/>
          </a:xfrm>
        </p:spPr>
        <p:txBody>
          <a:bodyPr wrap="square" lIns="90000" tIns="45000" rIns="90000" bIns="45000" anchor="t"/>
          <a:lstStyle/>
          <a:p>
            <a:pPr lvl="0" algn="l" hangingPunct="1"/>
            <a:fld id="{6D068F00-97C8-4621-BF2D-5783AADCB846}" type="slidenum">
              <a:t>2</a:t>
            </a:fld>
            <a:endParaRPr lang="en-US" sz="1800" dirty="0">
              <a:solidFill>
                <a:srgbClr val="000000"/>
              </a:solidFill>
              <a:latin typeface="+mn-lt" pitchFamily="18"/>
              <a:ea typeface="+mn-ea" pitchFamily="2"/>
              <a:cs typeface="+mn-cs" pitchFamily="2"/>
            </a:endParaRPr>
          </a:p>
        </p:txBody>
      </p:sp>
    </p:spTree>
    <p:extLst>
      <p:ext uri="{BB962C8B-B14F-4D97-AF65-F5344CB8AC3E}">
        <p14:creationId xmlns:p14="http://schemas.microsoft.com/office/powerpoint/2010/main" val="2770633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917575" y="744538"/>
            <a:ext cx="4962525" cy="3722687"/>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79680" y="4715280"/>
            <a:ext cx="5437800" cy="4466520"/>
          </a:xfrm>
        </p:spPr>
        <p:txBody>
          <a:bodyPr wrap="square" lIns="90000" tIns="45000" rIns="90000" bIns="45000" anchor="t"/>
          <a:lstStyle/>
          <a:p>
            <a:pPr lvl="0"/>
            <a:endParaRPr lang="en-US" dirty="0"/>
          </a:p>
        </p:txBody>
      </p:sp>
      <p:sp>
        <p:nvSpPr>
          <p:cNvPr id="4" name="Slide Number Placeholder 3"/>
          <p:cNvSpPr txBox="1">
            <a:spLocks noGrp="1"/>
          </p:cNvSpPr>
          <p:nvPr>
            <p:ph type="sldNum" sz="quarter" idx="8"/>
          </p:nvPr>
        </p:nvSpPr>
        <p:spPr>
          <a:xfrm>
            <a:off x="3850560" y="9428760"/>
            <a:ext cx="2945159" cy="496080"/>
          </a:xfrm>
        </p:spPr>
        <p:txBody>
          <a:bodyPr wrap="square" lIns="90000" tIns="45000" rIns="90000" bIns="45000" anchor="t"/>
          <a:lstStyle/>
          <a:p>
            <a:pPr lvl="0" algn="l" hangingPunct="1"/>
            <a:fld id="{6D068F00-97C8-4621-BF2D-5783AADCB846}" type="slidenum">
              <a:t>3</a:t>
            </a:fld>
            <a:endParaRPr lang="en-US" sz="1800" dirty="0">
              <a:solidFill>
                <a:srgbClr val="000000"/>
              </a:solidFill>
              <a:latin typeface="+mn-lt" pitchFamily="18"/>
              <a:ea typeface="+mn-ea" pitchFamily="2"/>
              <a:cs typeface="+mn-cs" pitchFamily="2"/>
            </a:endParaRPr>
          </a:p>
        </p:txBody>
      </p:sp>
    </p:spTree>
    <p:extLst>
      <p:ext uri="{BB962C8B-B14F-4D97-AF65-F5344CB8AC3E}">
        <p14:creationId xmlns:p14="http://schemas.microsoft.com/office/powerpoint/2010/main" val="1118249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917575" y="744538"/>
            <a:ext cx="4962525" cy="3722687"/>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79680" y="4715280"/>
            <a:ext cx="5437800" cy="4466520"/>
          </a:xfrm>
        </p:spPr>
        <p:txBody>
          <a:bodyPr wrap="square" lIns="90000" tIns="45000" rIns="90000" bIns="45000" anchor="t"/>
          <a:lstStyle/>
          <a:p>
            <a:pPr lvl="0"/>
            <a:endParaRPr lang="en-US" dirty="0"/>
          </a:p>
        </p:txBody>
      </p:sp>
      <p:sp>
        <p:nvSpPr>
          <p:cNvPr id="4" name="Slide Number Placeholder 3"/>
          <p:cNvSpPr txBox="1">
            <a:spLocks noGrp="1"/>
          </p:cNvSpPr>
          <p:nvPr>
            <p:ph type="sldNum" sz="quarter" idx="8"/>
          </p:nvPr>
        </p:nvSpPr>
        <p:spPr>
          <a:xfrm>
            <a:off x="3850560" y="9428760"/>
            <a:ext cx="2945159" cy="496080"/>
          </a:xfrm>
        </p:spPr>
        <p:txBody>
          <a:bodyPr wrap="square" lIns="90000" tIns="45000" rIns="90000" bIns="45000" anchor="t"/>
          <a:lstStyle/>
          <a:p>
            <a:pPr lvl="0" algn="l" hangingPunct="1"/>
            <a:fld id="{6D068F00-97C8-4621-BF2D-5783AADCB846}" type="slidenum">
              <a:t>4</a:t>
            </a:fld>
            <a:endParaRPr lang="en-US" sz="1800" dirty="0">
              <a:solidFill>
                <a:srgbClr val="000000"/>
              </a:solidFill>
              <a:latin typeface="+mn-lt" pitchFamily="18"/>
              <a:ea typeface="+mn-ea" pitchFamily="2"/>
              <a:cs typeface="+mn-cs" pitchFamily="2"/>
            </a:endParaRPr>
          </a:p>
        </p:txBody>
      </p:sp>
    </p:spTree>
    <p:extLst>
      <p:ext uri="{BB962C8B-B14F-4D97-AF65-F5344CB8AC3E}">
        <p14:creationId xmlns:p14="http://schemas.microsoft.com/office/powerpoint/2010/main" val="248675801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917575" y="744538"/>
            <a:ext cx="4962525" cy="3722687"/>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79680" y="4715280"/>
            <a:ext cx="5437800" cy="4466520"/>
          </a:xfrm>
        </p:spPr>
        <p:txBody>
          <a:bodyPr wrap="square" lIns="90000" tIns="45000" rIns="90000" bIns="45000" anchor="t"/>
          <a:lstStyle/>
          <a:p>
            <a:pPr lvl="0"/>
            <a:endParaRPr lang="en-US" dirty="0"/>
          </a:p>
        </p:txBody>
      </p:sp>
      <p:sp>
        <p:nvSpPr>
          <p:cNvPr id="4" name="Slide Number Placeholder 3"/>
          <p:cNvSpPr txBox="1">
            <a:spLocks noGrp="1"/>
          </p:cNvSpPr>
          <p:nvPr>
            <p:ph type="sldNum" sz="quarter" idx="8"/>
          </p:nvPr>
        </p:nvSpPr>
        <p:spPr>
          <a:xfrm>
            <a:off x="3850560" y="9428760"/>
            <a:ext cx="2945159" cy="496080"/>
          </a:xfrm>
        </p:spPr>
        <p:txBody>
          <a:bodyPr wrap="square" lIns="90000" tIns="45000" rIns="90000" bIns="45000" anchor="t"/>
          <a:lstStyle/>
          <a:p>
            <a:pPr lvl="0" algn="l" hangingPunct="1"/>
            <a:fld id="{6D068F00-97C8-4621-BF2D-5783AADCB846}" type="slidenum">
              <a:t>5</a:t>
            </a:fld>
            <a:endParaRPr lang="en-US" sz="1800" dirty="0">
              <a:solidFill>
                <a:srgbClr val="000000"/>
              </a:solidFill>
              <a:latin typeface="+mn-lt" pitchFamily="18"/>
              <a:ea typeface="+mn-ea" pitchFamily="2"/>
              <a:cs typeface="+mn-cs" pitchFamily="2"/>
            </a:endParaRPr>
          </a:p>
        </p:txBody>
      </p:sp>
    </p:spTree>
    <p:extLst>
      <p:ext uri="{BB962C8B-B14F-4D97-AF65-F5344CB8AC3E}">
        <p14:creationId xmlns:p14="http://schemas.microsoft.com/office/powerpoint/2010/main" val="374168916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917575" y="744538"/>
            <a:ext cx="4962525" cy="3722687"/>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79680" y="4715280"/>
            <a:ext cx="5437800" cy="4466520"/>
          </a:xfrm>
        </p:spPr>
        <p:txBody>
          <a:bodyPr wrap="square" lIns="90000" tIns="45000" rIns="90000" bIns="45000" anchor="t"/>
          <a:lstStyle/>
          <a:p>
            <a:pPr lvl="0"/>
            <a:endParaRPr lang="en-US" dirty="0"/>
          </a:p>
        </p:txBody>
      </p:sp>
      <p:sp>
        <p:nvSpPr>
          <p:cNvPr id="4" name="Slide Number Placeholder 3"/>
          <p:cNvSpPr txBox="1">
            <a:spLocks noGrp="1"/>
          </p:cNvSpPr>
          <p:nvPr>
            <p:ph type="sldNum" sz="quarter" idx="8"/>
          </p:nvPr>
        </p:nvSpPr>
        <p:spPr>
          <a:xfrm>
            <a:off x="3850560" y="9428760"/>
            <a:ext cx="2945159" cy="496080"/>
          </a:xfrm>
        </p:spPr>
        <p:txBody>
          <a:bodyPr wrap="square" lIns="90000" tIns="45000" rIns="90000" bIns="45000" anchor="t"/>
          <a:lstStyle/>
          <a:p>
            <a:pPr lvl="0" algn="l" hangingPunct="1"/>
            <a:fld id="{6D068F00-97C8-4621-BF2D-5783AADCB846}" type="slidenum">
              <a:t>6</a:t>
            </a:fld>
            <a:endParaRPr lang="en-US" sz="1800" dirty="0">
              <a:solidFill>
                <a:srgbClr val="000000"/>
              </a:solidFill>
              <a:latin typeface="+mn-lt" pitchFamily="18"/>
              <a:ea typeface="+mn-ea" pitchFamily="2"/>
              <a:cs typeface="+mn-cs" pitchFamily="2"/>
            </a:endParaRPr>
          </a:p>
        </p:txBody>
      </p:sp>
    </p:spTree>
    <p:extLst>
      <p:ext uri="{BB962C8B-B14F-4D97-AF65-F5344CB8AC3E}">
        <p14:creationId xmlns:p14="http://schemas.microsoft.com/office/powerpoint/2010/main" val="22870126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917575" y="744538"/>
            <a:ext cx="4962525" cy="3722687"/>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79680" y="4715280"/>
            <a:ext cx="5437800" cy="4466520"/>
          </a:xfrm>
        </p:spPr>
        <p:txBody>
          <a:bodyPr wrap="square" lIns="90000" tIns="45000" rIns="90000" bIns="45000" anchor="t"/>
          <a:lstStyle/>
          <a:p>
            <a:pPr lvl="0"/>
            <a:endParaRPr lang="en-US" dirty="0"/>
          </a:p>
        </p:txBody>
      </p:sp>
      <p:sp>
        <p:nvSpPr>
          <p:cNvPr id="4" name="Slide Number Placeholder 3"/>
          <p:cNvSpPr txBox="1">
            <a:spLocks noGrp="1"/>
          </p:cNvSpPr>
          <p:nvPr>
            <p:ph type="sldNum" sz="quarter" idx="8"/>
          </p:nvPr>
        </p:nvSpPr>
        <p:spPr>
          <a:xfrm>
            <a:off x="3850560" y="9428760"/>
            <a:ext cx="2945159" cy="496080"/>
          </a:xfrm>
        </p:spPr>
        <p:txBody>
          <a:bodyPr wrap="square" lIns="90000" tIns="45000" rIns="90000" bIns="45000" anchor="t"/>
          <a:lstStyle/>
          <a:p>
            <a:pPr lvl="0" algn="l" hangingPunct="1"/>
            <a:fld id="{6D068F00-97C8-4621-BF2D-5783AADCB846}" type="slidenum">
              <a:t>7</a:t>
            </a:fld>
            <a:endParaRPr lang="en-US" sz="1800" dirty="0">
              <a:solidFill>
                <a:srgbClr val="000000"/>
              </a:solidFill>
              <a:latin typeface="+mn-lt" pitchFamily="18"/>
              <a:ea typeface="+mn-ea" pitchFamily="2"/>
              <a:cs typeface="+mn-cs" pitchFamily="2"/>
            </a:endParaRPr>
          </a:p>
        </p:txBody>
      </p:sp>
    </p:spTree>
    <p:extLst>
      <p:ext uri="{BB962C8B-B14F-4D97-AF65-F5344CB8AC3E}">
        <p14:creationId xmlns:p14="http://schemas.microsoft.com/office/powerpoint/2010/main" val="7447583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noResize="1"/>
          </p:cNvSpPr>
          <p:nvPr>
            <p:ph type="sldImg"/>
          </p:nvPr>
        </p:nvSpPr>
        <p:spPr>
          <a:xfrm>
            <a:off x="917575" y="744538"/>
            <a:ext cx="4962525" cy="3722687"/>
          </a:xfrm>
          <a:solidFill>
            <a:schemeClr val="accent1"/>
          </a:solidFill>
          <a:ln w="25400">
            <a:solidFill>
              <a:schemeClr val="accent1">
                <a:shade val="50000"/>
              </a:schemeClr>
            </a:solidFill>
            <a:prstDash val="solid"/>
          </a:ln>
        </p:spPr>
      </p:sp>
      <p:sp>
        <p:nvSpPr>
          <p:cNvPr id="3" name="Notes Placeholder 2"/>
          <p:cNvSpPr txBox="1">
            <a:spLocks noGrp="1"/>
          </p:cNvSpPr>
          <p:nvPr>
            <p:ph type="body" sz="quarter" idx="1"/>
          </p:nvPr>
        </p:nvSpPr>
        <p:spPr>
          <a:xfrm>
            <a:off x="679680" y="4715280"/>
            <a:ext cx="5437800" cy="4466520"/>
          </a:xfrm>
        </p:spPr>
        <p:txBody>
          <a:bodyPr wrap="square" lIns="90000" tIns="45000" rIns="90000" bIns="45000" anchor="t"/>
          <a:lstStyle/>
          <a:p>
            <a:pPr lvl="0"/>
            <a:endParaRPr lang="en-US" dirty="0"/>
          </a:p>
        </p:txBody>
      </p:sp>
      <p:sp>
        <p:nvSpPr>
          <p:cNvPr id="4" name="Slide Number Placeholder 3"/>
          <p:cNvSpPr txBox="1">
            <a:spLocks noGrp="1"/>
          </p:cNvSpPr>
          <p:nvPr>
            <p:ph type="sldNum" sz="quarter" idx="8"/>
          </p:nvPr>
        </p:nvSpPr>
        <p:spPr>
          <a:xfrm>
            <a:off x="3850560" y="9428760"/>
            <a:ext cx="2945159" cy="496080"/>
          </a:xfrm>
        </p:spPr>
        <p:txBody>
          <a:bodyPr wrap="square" lIns="90000" tIns="45000" rIns="90000" bIns="45000" anchor="t"/>
          <a:lstStyle/>
          <a:p>
            <a:pPr lvl="0" algn="l" hangingPunct="1"/>
            <a:fld id="{6D068F00-97C8-4621-BF2D-5783AADCB846}" type="slidenum">
              <a:t>8</a:t>
            </a:fld>
            <a:endParaRPr lang="en-US" sz="1800" dirty="0">
              <a:solidFill>
                <a:srgbClr val="000000"/>
              </a:solidFill>
              <a:latin typeface="+mn-lt" pitchFamily="18"/>
              <a:ea typeface="+mn-ea" pitchFamily="2"/>
              <a:cs typeface="+mn-cs" pitchFamily="2"/>
            </a:endParaRPr>
          </a:p>
        </p:txBody>
      </p:sp>
    </p:spTree>
    <p:extLst>
      <p:ext uri="{BB962C8B-B14F-4D97-AF65-F5344CB8AC3E}">
        <p14:creationId xmlns:p14="http://schemas.microsoft.com/office/powerpoint/2010/main" val="3570293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5" name="Footer Placeholder 4"/>
          <p:cNvSpPr>
            <a:spLocks noGrp="1"/>
          </p:cNvSpPr>
          <p:nvPr>
            <p:ph type="ftr" sz="quarter" idx="11"/>
          </p:nvPr>
        </p:nvSpPr>
        <p:spPr/>
        <p:txBody>
          <a:bodyPr/>
          <a:lstStyle/>
          <a:p>
            <a:pPr lvl="0"/>
            <a:endParaRPr lang="en-US" dirty="0"/>
          </a:p>
        </p:txBody>
      </p:sp>
      <p:sp>
        <p:nvSpPr>
          <p:cNvPr id="6" name="Slide Number Placeholder 5"/>
          <p:cNvSpPr>
            <a:spLocks noGrp="1"/>
          </p:cNvSpPr>
          <p:nvPr>
            <p:ph type="sldNum" sz="quarter" idx="12"/>
          </p:nvPr>
        </p:nvSpPr>
        <p:spPr/>
        <p:txBody>
          <a:bodyPr/>
          <a:lstStyle/>
          <a:p>
            <a:pPr lvl="0"/>
            <a:fld id="{9C0EC7AB-0075-4B15-B780-A774924C6D33}" type="slidenum">
              <a:t>‹#›</a:t>
            </a:fld>
            <a:endParaRPr lang="en-US" dirty="0"/>
          </a:p>
        </p:txBody>
      </p:sp>
    </p:spTree>
    <p:extLst>
      <p:ext uri="{BB962C8B-B14F-4D97-AF65-F5344CB8AC3E}">
        <p14:creationId xmlns:p14="http://schemas.microsoft.com/office/powerpoint/2010/main" val="809070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5" name="Footer Placeholder 4"/>
          <p:cNvSpPr>
            <a:spLocks noGrp="1"/>
          </p:cNvSpPr>
          <p:nvPr>
            <p:ph type="ftr" sz="quarter" idx="11"/>
          </p:nvPr>
        </p:nvSpPr>
        <p:spPr/>
        <p:txBody>
          <a:bodyPr/>
          <a:lstStyle/>
          <a:p>
            <a:pPr lvl="0"/>
            <a:endParaRPr lang="en-US" dirty="0"/>
          </a:p>
        </p:txBody>
      </p:sp>
      <p:sp>
        <p:nvSpPr>
          <p:cNvPr id="6" name="Slide Number Placeholder 5"/>
          <p:cNvSpPr>
            <a:spLocks noGrp="1"/>
          </p:cNvSpPr>
          <p:nvPr>
            <p:ph type="sldNum" sz="quarter" idx="12"/>
          </p:nvPr>
        </p:nvSpPr>
        <p:spPr/>
        <p:txBody>
          <a:bodyPr/>
          <a:lstStyle/>
          <a:p>
            <a:pPr lvl="0"/>
            <a:fld id="{B6555B25-DBDF-4311-9292-E21C378B2C23}" type="slidenum">
              <a:t>‹#›</a:t>
            </a:fld>
            <a:endParaRPr lang="en-US" dirty="0"/>
          </a:p>
        </p:txBody>
      </p:sp>
    </p:spTree>
    <p:extLst>
      <p:ext uri="{BB962C8B-B14F-4D97-AF65-F5344CB8AC3E}">
        <p14:creationId xmlns:p14="http://schemas.microsoft.com/office/powerpoint/2010/main" val="470472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604963"/>
            <a:ext cx="2057400" cy="452596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1604963"/>
            <a:ext cx="6019800" cy="45259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5" name="Footer Placeholder 4"/>
          <p:cNvSpPr>
            <a:spLocks noGrp="1"/>
          </p:cNvSpPr>
          <p:nvPr>
            <p:ph type="ftr" sz="quarter" idx="11"/>
          </p:nvPr>
        </p:nvSpPr>
        <p:spPr/>
        <p:txBody>
          <a:bodyPr/>
          <a:lstStyle/>
          <a:p>
            <a:pPr lvl="0"/>
            <a:endParaRPr lang="en-US" dirty="0"/>
          </a:p>
        </p:txBody>
      </p:sp>
      <p:sp>
        <p:nvSpPr>
          <p:cNvPr id="6" name="Slide Number Placeholder 5"/>
          <p:cNvSpPr>
            <a:spLocks noGrp="1"/>
          </p:cNvSpPr>
          <p:nvPr>
            <p:ph type="sldNum" sz="quarter" idx="12"/>
          </p:nvPr>
        </p:nvSpPr>
        <p:spPr/>
        <p:txBody>
          <a:bodyPr/>
          <a:lstStyle/>
          <a:p>
            <a:pPr lvl="0"/>
            <a:fld id="{1BDF7C99-7C17-432C-99C6-BDF0DFF1AE39}" type="slidenum">
              <a:t>‹#›</a:t>
            </a:fld>
            <a:endParaRPr lang="en-US" dirty="0"/>
          </a:p>
        </p:txBody>
      </p:sp>
    </p:spTree>
    <p:extLst>
      <p:ext uri="{BB962C8B-B14F-4D97-AF65-F5344CB8AC3E}">
        <p14:creationId xmlns:p14="http://schemas.microsoft.com/office/powerpoint/2010/main" val="2347605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5" name="Footer Placeholder 4"/>
          <p:cNvSpPr>
            <a:spLocks noGrp="1"/>
          </p:cNvSpPr>
          <p:nvPr>
            <p:ph type="ftr" sz="quarter" idx="11"/>
          </p:nvPr>
        </p:nvSpPr>
        <p:spPr/>
        <p:txBody>
          <a:bodyPr/>
          <a:lstStyle/>
          <a:p>
            <a:pPr lvl="0"/>
            <a:endParaRPr lang="en-US" dirty="0"/>
          </a:p>
        </p:txBody>
      </p:sp>
      <p:sp>
        <p:nvSpPr>
          <p:cNvPr id="6" name="Slide Number Placeholder 5"/>
          <p:cNvSpPr>
            <a:spLocks noGrp="1"/>
          </p:cNvSpPr>
          <p:nvPr>
            <p:ph type="sldNum" sz="quarter" idx="12"/>
          </p:nvPr>
        </p:nvSpPr>
        <p:spPr/>
        <p:txBody>
          <a:bodyPr/>
          <a:lstStyle/>
          <a:p>
            <a:pPr lvl="0"/>
            <a:fld id="{9379C2E8-2268-46F9-B361-43DC6B3D06F4}" type="slidenum">
              <a:t>‹#›</a:t>
            </a:fld>
            <a:endParaRPr lang="en-US" dirty="0"/>
          </a:p>
        </p:txBody>
      </p:sp>
    </p:spTree>
    <p:extLst>
      <p:ext uri="{BB962C8B-B14F-4D97-AF65-F5344CB8AC3E}">
        <p14:creationId xmlns:p14="http://schemas.microsoft.com/office/powerpoint/2010/main" val="2645222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5" name="Footer Placeholder 4"/>
          <p:cNvSpPr>
            <a:spLocks noGrp="1"/>
          </p:cNvSpPr>
          <p:nvPr>
            <p:ph type="ftr" sz="quarter" idx="11"/>
          </p:nvPr>
        </p:nvSpPr>
        <p:spPr/>
        <p:txBody>
          <a:bodyPr/>
          <a:lstStyle/>
          <a:p>
            <a:pPr lvl="0"/>
            <a:endParaRPr lang="en-US" dirty="0"/>
          </a:p>
        </p:txBody>
      </p:sp>
      <p:sp>
        <p:nvSpPr>
          <p:cNvPr id="6" name="Slide Number Placeholder 5"/>
          <p:cNvSpPr>
            <a:spLocks noGrp="1"/>
          </p:cNvSpPr>
          <p:nvPr>
            <p:ph type="sldNum" sz="quarter" idx="12"/>
          </p:nvPr>
        </p:nvSpPr>
        <p:spPr/>
        <p:txBody>
          <a:bodyPr/>
          <a:lstStyle/>
          <a:p>
            <a:pPr lvl="0"/>
            <a:fld id="{0915A2A8-1C59-446A-AEC5-E9EDBDB592F4}" type="slidenum">
              <a:t>‹#›</a:t>
            </a:fld>
            <a:endParaRPr lang="en-US" dirty="0"/>
          </a:p>
        </p:txBody>
      </p:sp>
    </p:spTree>
    <p:extLst>
      <p:ext uri="{BB962C8B-B14F-4D97-AF65-F5344CB8AC3E}">
        <p14:creationId xmlns:p14="http://schemas.microsoft.com/office/powerpoint/2010/main" val="9653058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49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49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6" name="Footer Placeholder 5"/>
          <p:cNvSpPr>
            <a:spLocks noGrp="1"/>
          </p:cNvSpPr>
          <p:nvPr>
            <p:ph type="ftr" sz="quarter" idx="11"/>
          </p:nvPr>
        </p:nvSpPr>
        <p:spPr/>
        <p:txBody>
          <a:bodyPr/>
          <a:lstStyle/>
          <a:p>
            <a:pPr lvl="0"/>
            <a:endParaRPr lang="en-US" dirty="0"/>
          </a:p>
        </p:txBody>
      </p:sp>
      <p:sp>
        <p:nvSpPr>
          <p:cNvPr id="7" name="Slide Number Placeholder 6"/>
          <p:cNvSpPr>
            <a:spLocks noGrp="1"/>
          </p:cNvSpPr>
          <p:nvPr>
            <p:ph type="sldNum" sz="quarter" idx="12"/>
          </p:nvPr>
        </p:nvSpPr>
        <p:spPr/>
        <p:txBody>
          <a:bodyPr/>
          <a:lstStyle/>
          <a:p>
            <a:pPr lvl="0"/>
            <a:fld id="{44B157E1-A674-43B2-8548-C1AE0C734AAC}" type="slidenum">
              <a:t>‹#›</a:t>
            </a:fld>
            <a:endParaRPr lang="en-US" dirty="0"/>
          </a:p>
        </p:txBody>
      </p:sp>
    </p:spTree>
    <p:extLst>
      <p:ext uri="{BB962C8B-B14F-4D97-AF65-F5344CB8AC3E}">
        <p14:creationId xmlns:p14="http://schemas.microsoft.com/office/powerpoint/2010/main" val="180982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8" name="Footer Placeholder 7"/>
          <p:cNvSpPr>
            <a:spLocks noGrp="1"/>
          </p:cNvSpPr>
          <p:nvPr>
            <p:ph type="ftr" sz="quarter" idx="11"/>
          </p:nvPr>
        </p:nvSpPr>
        <p:spPr/>
        <p:txBody>
          <a:bodyPr/>
          <a:lstStyle/>
          <a:p>
            <a:pPr lvl="0"/>
            <a:endParaRPr lang="en-US" dirty="0"/>
          </a:p>
        </p:txBody>
      </p:sp>
      <p:sp>
        <p:nvSpPr>
          <p:cNvPr id="9" name="Slide Number Placeholder 8"/>
          <p:cNvSpPr>
            <a:spLocks noGrp="1"/>
          </p:cNvSpPr>
          <p:nvPr>
            <p:ph type="sldNum" sz="quarter" idx="12"/>
          </p:nvPr>
        </p:nvSpPr>
        <p:spPr/>
        <p:txBody>
          <a:bodyPr/>
          <a:lstStyle/>
          <a:p>
            <a:pPr lvl="0"/>
            <a:fld id="{534EEA81-D172-4643-AFFC-C174A169662F}" type="slidenum">
              <a:t>‹#›</a:t>
            </a:fld>
            <a:endParaRPr lang="en-US" dirty="0"/>
          </a:p>
        </p:txBody>
      </p:sp>
    </p:spTree>
    <p:extLst>
      <p:ext uri="{BB962C8B-B14F-4D97-AF65-F5344CB8AC3E}">
        <p14:creationId xmlns:p14="http://schemas.microsoft.com/office/powerpoint/2010/main" val="5830311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4" name="Footer Placeholder 3"/>
          <p:cNvSpPr>
            <a:spLocks noGrp="1"/>
          </p:cNvSpPr>
          <p:nvPr>
            <p:ph type="ftr" sz="quarter" idx="11"/>
          </p:nvPr>
        </p:nvSpPr>
        <p:spPr/>
        <p:txBody>
          <a:bodyPr/>
          <a:lstStyle/>
          <a:p>
            <a:pPr lvl="0"/>
            <a:endParaRPr lang="en-US" dirty="0"/>
          </a:p>
        </p:txBody>
      </p:sp>
      <p:sp>
        <p:nvSpPr>
          <p:cNvPr id="5" name="Slide Number Placeholder 4"/>
          <p:cNvSpPr>
            <a:spLocks noGrp="1"/>
          </p:cNvSpPr>
          <p:nvPr>
            <p:ph type="sldNum" sz="quarter" idx="12"/>
          </p:nvPr>
        </p:nvSpPr>
        <p:spPr/>
        <p:txBody>
          <a:bodyPr/>
          <a:lstStyle/>
          <a:p>
            <a:pPr lvl="0"/>
            <a:fld id="{9BE9E626-AE42-4884-87B2-C9672229273E}" type="slidenum">
              <a:t>‹#›</a:t>
            </a:fld>
            <a:endParaRPr lang="en-US" dirty="0"/>
          </a:p>
        </p:txBody>
      </p:sp>
    </p:spTree>
    <p:extLst>
      <p:ext uri="{BB962C8B-B14F-4D97-AF65-F5344CB8AC3E}">
        <p14:creationId xmlns:p14="http://schemas.microsoft.com/office/powerpoint/2010/main" val="36512025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3" name="Footer Placeholder 2"/>
          <p:cNvSpPr>
            <a:spLocks noGrp="1"/>
          </p:cNvSpPr>
          <p:nvPr>
            <p:ph type="ftr" sz="quarter" idx="11"/>
          </p:nvPr>
        </p:nvSpPr>
        <p:spPr/>
        <p:txBody>
          <a:bodyPr/>
          <a:lstStyle/>
          <a:p>
            <a:pPr lvl="0"/>
            <a:endParaRPr lang="en-US" dirty="0"/>
          </a:p>
        </p:txBody>
      </p:sp>
      <p:sp>
        <p:nvSpPr>
          <p:cNvPr id="4" name="Slide Number Placeholder 3"/>
          <p:cNvSpPr>
            <a:spLocks noGrp="1"/>
          </p:cNvSpPr>
          <p:nvPr>
            <p:ph type="sldNum" sz="quarter" idx="12"/>
          </p:nvPr>
        </p:nvSpPr>
        <p:spPr/>
        <p:txBody>
          <a:bodyPr/>
          <a:lstStyle/>
          <a:p>
            <a:pPr lvl="0"/>
            <a:fld id="{C2FA2411-DB3F-4D0D-A787-90BDCE915C7D}" type="slidenum">
              <a:t>‹#›</a:t>
            </a:fld>
            <a:endParaRPr lang="en-US" dirty="0"/>
          </a:p>
        </p:txBody>
      </p:sp>
    </p:spTree>
    <p:extLst>
      <p:ext uri="{BB962C8B-B14F-4D97-AF65-F5344CB8AC3E}">
        <p14:creationId xmlns:p14="http://schemas.microsoft.com/office/powerpoint/2010/main" val="408479751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6" name="Footer Placeholder 5"/>
          <p:cNvSpPr>
            <a:spLocks noGrp="1"/>
          </p:cNvSpPr>
          <p:nvPr>
            <p:ph type="ftr" sz="quarter" idx="11"/>
          </p:nvPr>
        </p:nvSpPr>
        <p:spPr/>
        <p:txBody>
          <a:bodyPr/>
          <a:lstStyle/>
          <a:p>
            <a:pPr lvl="0"/>
            <a:endParaRPr lang="en-US" dirty="0"/>
          </a:p>
        </p:txBody>
      </p:sp>
      <p:sp>
        <p:nvSpPr>
          <p:cNvPr id="7" name="Slide Number Placeholder 6"/>
          <p:cNvSpPr>
            <a:spLocks noGrp="1"/>
          </p:cNvSpPr>
          <p:nvPr>
            <p:ph type="sldNum" sz="quarter" idx="12"/>
          </p:nvPr>
        </p:nvSpPr>
        <p:spPr/>
        <p:txBody>
          <a:bodyPr/>
          <a:lstStyle/>
          <a:p>
            <a:pPr lvl="0"/>
            <a:fld id="{B3400E9F-95A6-4E81-B34A-170BE056D053}" type="slidenum">
              <a:t>‹#›</a:t>
            </a:fld>
            <a:endParaRPr lang="en-US" dirty="0"/>
          </a:p>
        </p:txBody>
      </p:sp>
    </p:spTree>
    <p:extLst>
      <p:ext uri="{BB962C8B-B14F-4D97-AF65-F5344CB8AC3E}">
        <p14:creationId xmlns:p14="http://schemas.microsoft.com/office/powerpoint/2010/main" val="18535172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lvl="0"/>
            <a:fld id="{5809D10E-BB9A-4146-B35A-5041B9F299DD}" type="datetime1">
              <a:rPr lang="en-US" smtClean="0"/>
              <a:pPr lvl="0"/>
              <a:t>6/20/2022</a:t>
            </a:fld>
            <a:endParaRPr lang="en-US" dirty="0"/>
          </a:p>
        </p:txBody>
      </p:sp>
      <p:sp>
        <p:nvSpPr>
          <p:cNvPr id="6" name="Footer Placeholder 5"/>
          <p:cNvSpPr>
            <a:spLocks noGrp="1"/>
          </p:cNvSpPr>
          <p:nvPr>
            <p:ph type="ftr" sz="quarter" idx="11"/>
          </p:nvPr>
        </p:nvSpPr>
        <p:spPr/>
        <p:txBody>
          <a:bodyPr/>
          <a:lstStyle/>
          <a:p>
            <a:pPr lvl="0"/>
            <a:endParaRPr lang="en-US" dirty="0"/>
          </a:p>
        </p:txBody>
      </p:sp>
      <p:sp>
        <p:nvSpPr>
          <p:cNvPr id="7" name="Slide Number Placeholder 6"/>
          <p:cNvSpPr>
            <a:spLocks noGrp="1"/>
          </p:cNvSpPr>
          <p:nvPr>
            <p:ph type="sldNum" sz="quarter" idx="12"/>
          </p:nvPr>
        </p:nvSpPr>
        <p:spPr/>
        <p:txBody>
          <a:bodyPr/>
          <a:lstStyle/>
          <a:p>
            <a:pPr lvl="0"/>
            <a:fld id="{31984CC2-F633-4E11-9D3E-28AF4514040E}" type="slidenum">
              <a:t>‹#›</a:t>
            </a:fld>
            <a:endParaRPr lang="en-US" dirty="0"/>
          </a:p>
        </p:txBody>
      </p:sp>
    </p:spTree>
    <p:extLst>
      <p:ext uri="{BB962C8B-B14F-4D97-AF65-F5344CB8AC3E}">
        <p14:creationId xmlns:p14="http://schemas.microsoft.com/office/powerpoint/2010/main" val="15006014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1"/>
          <p:cNvSpPr txBox="1">
            <a:spLocks noGrp="1"/>
          </p:cNvSpPr>
          <p:nvPr>
            <p:ph type="title"/>
          </p:nvPr>
        </p:nvSpPr>
        <p:spPr>
          <a:xfrm>
            <a:off x="685799" y="2130480"/>
            <a:ext cx="7772039" cy="1469520"/>
          </a:xfrm>
          <a:prstGeom prst="rect">
            <a:avLst/>
          </a:prstGeom>
          <a:noFill/>
          <a:ln>
            <a:noFill/>
          </a:ln>
        </p:spPr>
        <p:txBody>
          <a:bodyPr vert="horz" wrap="square" lIns="90000" tIns="45000" rIns="90000" bIns="45000" anchor="t"/>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r>
              <a:rPr lang="en-US"/>
              <a:t>Click to edit the title text formatClick to edit Master title style</a:t>
            </a:r>
          </a:p>
        </p:txBody>
      </p:sp>
      <p:sp>
        <p:nvSpPr>
          <p:cNvPr id="3" name="Date Placeholder 3"/>
          <p:cNvSpPr txBox="1">
            <a:spLocks noGrp="1"/>
          </p:cNvSpPr>
          <p:nvPr>
            <p:ph type="dt" sz="half" idx="2"/>
          </p:nvPr>
        </p:nvSpPr>
        <p:spPr>
          <a:xfrm>
            <a:off x="457200" y="6356520"/>
            <a:ext cx="2133360" cy="364679"/>
          </a:xfrm>
          <a:prstGeom prst="rect">
            <a:avLst/>
          </a:prstGeom>
          <a:noFill/>
          <a:ln>
            <a:noFill/>
          </a:ln>
        </p:spPr>
        <p:txBody>
          <a:bodyPr wrap="square" lIns="90000" tIns="45000" rIns="90000" bIns="45000" anchor="t" anchorCtr="0"/>
          <a:lstStyle>
            <a:lvl1pPr marL="0" marR="0" lvl="0" indent="0" algn="l" rtl="0" hangingPunct="1">
              <a:spcBef>
                <a:spcPts val="0"/>
              </a:spcBef>
              <a:spcAft>
                <a:spcPts val="0"/>
              </a:spcAft>
              <a:buNone/>
              <a:tabLst/>
              <a:defRPr lang="en-US" sz="1800" b="0" i="0" u="none" strike="noStrike" kern="1200" spc="0">
                <a:solidFill>
                  <a:srgbClr val="000000"/>
                </a:solidFill>
                <a:latin typeface="Calibri" pitchFamily="18"/>
                <a:ea typeface="Lucida Sans Unicode" pitchFamily="2"/>
                <a:cs typeface="Tahoma" pitchFamily="2"/>
              </a:defRPr>
            </a:lvl1pPr>
          </a:lstStyle>
          <a:p>
            <a:pPr lvl="0"/>
            <a:fld id="{5809D10E-BB9A-4146-B35A-5041B9F299DD}" type="datetime1">
              <a:rPr lang="en-US"/>
              <a:pPr lvl="0"/>
              <a:t>6/20/2022</a:t>
            </a:fld>
            <a:endParaRPr lang="en-US" dirty="0"/>
          </a:p>
        </p:txBody>
      </p:sp>
      <p:sp>
        <p:nvSpPr>
          <p:cNvPr id="4" name="Footer Placeholder 4"/>
          <p:cNvSpPr txBox="1">
            <a:spLocks noGrp="1"/>
          </p:cNvSpPr>
          <p:nvPr>
            <p:ph type="ftr" sz="quarter" idx="3"/>
          </p:nvPr>
        </p:nvSpPr>
        <p:spPr>
          <a:xfrm>
            <a:off x="3124079" y="6356520"/>
            <a:ext cx="2895120" cy="364679"/>
          </a:xfrm>
          <a:prstGeom prst="rect">
            <a:avLst/>
          </a:prstGeom>
          <a:noFill/>
          <a:ln>
            <a:noFill/>
          </a:ln>
        </p:spPr>
        <p:txBody>
          <a:bodyPr wrap="square" lIns="90000" tIns="45000" rIns="90000" bIns="45000" anchor="t" anchorCtr="0"/>
          <a:lstStyle>
            <a:lvl1pPr lvl="0" rtl="0" hangingPunct="0">
              <a:buNone/>
              <a:tabLst/>
              <a:defRPr lang="en-US" sz="2400" kern="1200">
                <a:latin typeface="Times New Roman" pitchFamily="18"/>
                <a:ea typeface="Lucida Sans Unicode" pitchFamily="2"/>
                <a:cs typeface="Tahoma" pitchFamily="2"/>
              </a:defRPr>
            </a:lvl1pPr>
          </a:lstStyle>
          <a:p>
            <a:pPr lvl="0"/>
            <a:endParaRPr lang="en-US" dirty="0"/>
          </a:p>
        </p:txBody>
      </p:sp>
      <p:sp>
        <p:nvSpPr>
          <p:cNvPr id="5" name="Slide Number Placeholder 5"/>
          <p:cNvSpPr txBox="1">
            <a:spLocks noGrp="1"/>
          </p:cNvSpPr>
          <p:nvPr>
            <p:ph type="sldNum" sz="quarter" idx="4"/>
          </p:nvPr>
        </p:nvSpPr>
        <p:spPr>
          <a:xfrm>
            <a:off x="6553080" y="6356520"/>
            <a:ext cx="2133360" cy="364679"/>
          </a:xfrm>
          <a:prstGeom prst="rect">
            <a:avLst/>
          </a:prstGeom>
          <a:noFill/>
          <a:ln>
            <a:noFill/>
          </a:ln>
        </p:spPr>
        <p:txBody>
          <a:bodyPr wrap="square" lIns="90000" tIns="45000" rIns="90000" bIns="45000" anchor="t" anchorCtr="0"/>
          <a:lstStyle>
            <a:lvl1pPr marL="0" marR="0" lvl="0" indent="0" algn="l" rtl="0" hangingPunct="1">
              <a:spcBef>
                <a:spcPts val="0"/>
              </a:spcBef>
              <a:spcAft>
                <a:spcPts val="0"/>
              </a:spcAft>
              <a:buNone/>
              <a:tabLst/>
              <a:defRPr lang="en-US" sz="1800" b="0" i="0" u="none" strike="noStrike" kern="1200" spc="0">
                <a:solidFill>
                  <a:srgbClr val="000000"/>
                </a:solidFill>
                <a:latin typeface="Calibri" pitchFamily="18"/>
                <a:ea typeface="Lucida Sans Unicode" pitchFamily="2"/>
                <a:cs typeface="Tahoma" pitchFamily="2"/>
              </a:defRPr>
            </a:lvl1pPr>
          </a:lstStyle>
          <a:p>
            <a:pPr lvl="0"/>
            <a:fld id="{DE5D291F-8B6F-4265-9771-10993F9D7E50}" type="slidenum">
              <a:t>‹#›</a:t>
            </a:fld>
            <a:endParaRPr lang="en-US" dirty="0"/>
          </a:p>
        </p:txBody>
      </p:sp>
      <p:sp>
        <p:nvSpPr>
          <p:cNvPr id="6" name="Text Placeholder 5"/>
          <p:cNvSpPr txBox="1">
            <a:spLocks noGrp="1"/>
          </p:cNvSpPr>
          <p:nvPr>
            <p:ph type="body" idx="1"/>
          </p:nvPr>
        </p:nvSpPr>
        <p:spPr>
          <a:xfrm>
            <a:off x="457200" y="1604520"/>
            <a:ext cx="8229240" cy="4525920"/>
          </a:xfrm>
          <a:prstGeom prst="rect">
            <a:avLst/>
          </a:prstGeom>
          <a:noFill/>
          <a:ln>
            <a:noFill/>
          </a:ln>
        </p:spPr>
        <p:txBody>
          <a:bodyPr vert="horz" lIns="0" tIns="0" rIns="0" bIns="0"/>
          <a:lstStyle>
            <a:defPPr marL="432000" lvl="0" indent="-324000" algn="l" rtl="0" hangingPunct="1">
              <a:spcBef>
                <a:spcPts val="0"/>
              </a:spcBef>
              <a:spcAft>
                <a:spcPts val="1417"/>
              </a:spcAft>
              <a:buSzPct val="45000"/>
              <a:buFont typeface="StarSymbol"/>
              <a:buNone/>
              <a:defRPr lang="en-US" sz="3200" b="0" i="0" u="none" strike="noStrike" kern="1200" spc="0">
                <a:ln>
                  <a:noFill/>
                </a:ln>
                <a:solidFill>
                  <a:srgbClr val="000000"/>
                </a:solidFill>
                <a:latin typeface="Calibri"/>
                <a:ea typeface="Microsoft YaHei" pitchFamily="2"/>
                <a:cs typeface="Arial" pitchFamily="2"/>
              </a:defRPr>
            </a:defPPr>
            <a:lvl1pPr marL="432000" lvl="0" indent="-324000" algn="l" rtl="0" hangingPunct="1">
              <a:spcBef>
                <a:spcPts val="0"/>
              </a:spcBef>
              <a:spcAft>
                <a:spcPts val="1417"/>
              </a:spcAft>
              <a:buSzPct val="45000"/>
              <a:buFont typeface="StarSymbol"/>
              <a:buChar char="●"/>
              <a:defRPr lang="en-US" sz="3200" b="0" i="0" u="none" strike="noStrike" kern="1200" spc="0">
                <a:ln>
                  <a:noFill/>
                </a:ln>
                <a:solidFill>
                  <a:srgbClr val="000000"/>
                </a:solidFill>
                <a:latin typeface="Calibri"/>
                <a:ea typeface="Microsoft YaHei" pitchFamily="2"/>
                <a:cs typeface="Arial" pitchFamily="2"/>
              </a:defRPr>
            </a:lvl1pPr>
            <a:lvl2pPr marL="864000" lvl="1" indent="-324000" algn="l" rtl="0" hangingPunct="1">
              <a:spcBef>
                <a:spcPts val="0"/>
              </a:spcBef>
              <a:spcAft>
                <a:spcPts val="1134"/>
              </a:spcAft>
              <a:buSzPct val="75000"/>
              <a:buFont typeface="StarSymbol"/>
              <a:buChar char="–"/>
              <a:defRPr lang="en-US" sz="2400" b="0" i="0" u="none" strike="noStrike" kern="1200" spc="0">
                <a:ln>
                  <a:noFill/>
                </a:ln>
                <a:solidFill>
                  <a:srgbClr val="000000"/>
                </a:solidFill>
                <a:latin typeface="Calibri"/>
                <a:ea typeface="Microsoft YaHei" pitchFamily="2"/>
                <a:cs typeface="Arial" pitchFamily="2"/>
              </a:defRPr>
            </a:lvl2pPr>
            <a:lvl3pPr marL="1295999" lvl="2" indent="-288000" algn="l" rtl="0" hangingPunct="1">
              <a:spcBef>
                <a:spcPts val="0"/>
              </a:spcBef>
              <a:spcAft>
                <a:spcPts val="850"/>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3pPr>
            <a:lvl4pPr marL="1728000" lvl="3" indent="-216000" algn="l" rtl="0" hangingPunct="1">
              <a:spcBef>
                <a:spcPts val="0"/>
              </a:spcBef>
              <a:spcAft>
                <a:spcPts val="567"/>
              </a:spcAft>
              <a:buSzPct val="75000"/>
              <a:buFont typeface="StarSymbol"/>
              <a:buChar char="–"/>
              <a:defRPr lang="en-US" sz="2000" b="0" i="0" u="none" strike="noStrike" kern="1200" spc="0">
                <a:ln>
                  <a:noFill/>
                </a:ln>
                <a:solidFill>
                  <a:srgbClr val="000000"/>
                </a:solidFill>
                <a:latin typeface="Calibri"/>
                <a:ea typeface="Microsoft YaHei" pitchFamily="2"/>
                <a:cs typeface="Arial" pitchFamily="2"/>
              </a:defRPr>
            </a:lvl4pPr>
            <a:lvl5pPr marL="2160000" lvl="4"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5pPr>
            <a:lvl6pPr marL="2592000" lvl="5"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6pPr>
            <a:lvl7pPr marL="3024000" lvl="6"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7pPr>
            <a:lvl8pPr marL="3456000" lvl="7"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8pPr>
            <a:lvl9pPr marL="3887999" lvl="8"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MSIPCMContentMarking" descr="{&quot;HashCode&quot;:-433160320,&quot;Placement&quot;:&quot;Footer&quot;,&quot;Top&quot;:519.343,&quot;Left&quot;:334.760162,&quot;SlideWidth&quot;:720,&quot;SlideHeight&quot;:540}">
            <a:extLst>
              <a:ext uri="{FF2B5EF4-FFF2-40B4-BE49-F238E27FC236}">
                <a16:creationId xmlns:a16="http://schemas.microsoft.com/office/drawing/2014/main" id="{804C259A-4C3A-4AB6-A6B9-71CDF216A84C}"/>
              </a:ext>
            </a:extLst>
          </p:cNvPr>
          <p:cNvSpPr txBox="1"/>
          <p:nvPr userDrawn="1"/>
        </p:nvSpPr>
        <p:spPr>
          <a:xfrm>
            <a:off x="4251454" y="6595656"/>
            <a:ext cx="641091"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dirty="0">
                <a:solidFill>
                  <a:srgbClr val="317100"/>
                </a:solidFill>
                <a:latin typeface="Calibri" panose="020F0502020204030204" pitchFamily="34" charset="0"/>
              </a:rPr>
              <a:t>PUBLIC</a:t>
            </a:r>
          </a:p>
        </p:txBody>
      </p:sp>
      <p:sp>
        <p:nvSpPr>
          <p:cNvPr id="8" name="MSIPCMContentMarking" descr="{&quot;HashCode&quot;:-457297889,&quot;Placement&quot;:&quot;Header&quot;,&quot;Top&quot;:0.0,&quot;Left&quot;:334.760162,&quot;SlideWidth&quot;:720,&quot;SlideHeight&quot;:540}">
            <a:extLst>
              <a:ext uri="{FF2B5EF4-FFF2-40B4-BE49-F238E27FC236}">
                <a16:creationId xmlns:a16="http://schemas.microsoft.com/office/drawing/2014/main" id="{3F5D5E0F-0287-42A4-9496-2E5476221E0F}"/>
              </a:ext>
            </a:extLst>
          </p:cNvPr>
          <p:cNvSpPr txBox="1"/>
          <p:nvPr userDrawn="1"/>
        </p:nvSpPr>
        <p:spPr>
          <a:xfrm>
            <a:off x="4251454" y="0"/>
            <a:ext cx="641091" cy="262344"/>
          </a:xfrm>
          <a:prstGeom prst="rect">
            <a:avLst/>
          </a:prstGeom>
          <a:noFill/>
        </p:spPr>
        <p:txBody>
          <a:bodyPr vert="horz" wrap="square" lIns="0" tIns="0" rIns="0" bIns="0" rtlCol="0" anchor="ctr" anchorCtr="1">
            <a:spAutoFit/>
          </a:bodyPr>
          <a:lstStyle/>
          <a:p>
            <a:pPr algn="ctr">
              <a:spcBef>
                <a:spcPts val="0"/>
              </a:spcBef>
              <a:spcAft>
                <a:spcPts val="0"/>
              </a:spcAft>
            </a:pPr>
            <a:r>
              <a:rPr lang="en-GB" sz="1000" dirty="0">
                <a:solidFill>
                  <a:srgbClr val="317100"/>
                </a:solidFill>
                <a:latin typeface="Calibri" panose="020F0502020204030204" pitchFamily="34" charset="0"/>
              </a:rPr>
              <a:t>PUBLIC</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lvl="0" algn="ctr" rtl="0" hangingPunct="1">
        <a:spcBef>
          <a:spcPts val="0"/>
        </a:spcBef>
        <a:spcAft>
          <a:spcPts val="0"/>
        </a:spcAft>
        <a:buNone/>
        <a:tabLst/>
        <a:defRPr lang="en-US" sz="4400" b="0" i="0" u="none" strike="noStrike" kern="1200" spc="0">
          <a:ln>
            <a:noFill/>
          </a:ln>
          <a:solidFill>
            <a:srgbClr val="000000"/>
          </a:solidFill>
          <a:latin typeface="Calibri" pitchFamily="18"/>
          <a:ea typeface="Microsoft YaHei" pitchFamily="2"/>
          <a:cs typeface="Arial" pitchFamily="2"/>
        </a:defRPr>
      </a:lvl1pPr>
    </p:titleStyle>
    <p:bodyStyle>
      <a:lvl1pPr algn="l" rtl="0" hangingPunct="1">
        <a:spcBef>
          <a:spcPts val="0"/>
        </a:spcBef>
        <a:spcAft>
          <a:spcPts val="1417"/>
        </a:spcAft>
        <a:tabLst/>
        <a:defRPr lang="en-US" sz="3200" b="0" i="0" u="none" strike="noStrike" kern="1200" spc="0">
          <a:ln>
            <a:noFill/>
          </a:ln>
          <a:solidFill>
            <a:srgbClr val="000000"/>
          </a:solidFill>
          <a:latin typeface="Calibri" pitchFamily="18"/>
          <a:ea typeface="Microsoft YaHei" pitchFamily="2"/>
          <a:cs typeface="Arial" pitchFamily="2"/>
        </a:defRPr>
      </a:lvl1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co.uk/imgres?imgurl=http://www.vinodnarayan.com/wp-content/uploads/2012/01/MillionDollarquestions.jpg&amp;imgrefurl=http://www.vinodnarayan.com/opinions/what-are-million-dollar-questions/&amp;usg=__-_WAk48SbSnlUS4vvnqcZgtcfao=&amp;h=346&amp;w=347&amp;sz=35&amp;hl=en&amp;start=14&amp;zoom=1&amp;tbnid=7BqfvhuAkcD45M:&amp;tbnh=120&amp;tbnw=120&amp;ei=cslaUL6eBsKw0QX5r4DQAw&amp;prev=/search?q=questions&amp;hl=en&amp;safe=active&amp;sa=N&amp;gbv=2&amp;tbm=isch&amp;itbs=1"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685799" y="1099080"/>
            <a:ext cx="7772039" cy="37447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Strategic Health &amp; Wellbeing </a:t>
            </a: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Group Meeting </a:t>
            </a:r>
            <a:br>
              <a:rPr lang="en-US" sz="2800" b="1" dirty="0">
                <a:latin typeface="Arial" panose="020B0604020202020204" pitchFamily="34" charset="0"/>
                <a:cs typeface="Arial" panose="020B0604020202020204" pitchFamily="34" charset="0"/>
              </a:rPr>
            </a:b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Friday 17</a:t>
            </a:r>
            <a:r>
              <a:rPr lang="en-US" sz="2800" b="1" baseline="30000" dirty="0">
                <a:latin typeface="Arial" panose="020B0604020202020204" pitchFamily="34" charset="0"/>
                <a:cs typeface="Arial" panose="020B0604020202020204" pitchFamily="34" charset="0"/>
              </a:rPr>
              <a:t>th</a:t>
            </a:r>
            <a:r>
              <a:rPr lang="en-US" sz="2800" b="1" dirty="0">
                <a:latin typeface="Arial" panose="020B0604020202020204" pitchFamily="34" charset="0"/>
                <a:cs typeface="Arial" panose="020B0604020202020204" pitchFamily="34" charset="0"/>
              </a:rPr>
              <a:t> June 2022 </a:t>
            </a:r>
            <a:br>
              <a:rPr lang="en-US" sz="2800" b="1" dirty="0">
                <a:latin typeface="Arial" panose="020B0604020202020204" pitchFamily="34" charset="0"/>
                <a:cs typeface="Arial" panose="020B0604020202020204" pitchFamily="34" charset="0"/>
              </a:rPr>
            </a:br>
            <a:br>
              <a:rPr lang="en-US" sz="2800" b="1" dirty="0">
                <a:latin typeface="Arial" panose="020B0604020202020204" pitchFamily="34" charset="0"/>
                <a:cs typeface="Arial" panose="020B0604020202020204" pitchFamily="34" charset="0"/>
              </a:rPr>
            </a:br>
            <a:r>
              <a:rPr lang="en-US" sz="2800" b="1" dirty="0">
                <a:latin typeface="Arial" panose="020B0604020202020204" pitchFamily="34" charset="0"/>
                <a:cs typeface="Arial" panose="020B0604020202020204" pitchFamily="34" charset="0"/>
              </a:rPr>
              <a:t>Financial Wellbeing &amp; the Cost of Living Crisis </a:t>
            </a:r>
            <a:br>
              <a:rPr lang="en-US" sz="2800" b="1" dirty="0">
                <a:latin typeface="Arial" panose="020B0604020202020204" pitchFamily="34" charset="0"/>
                <a:cs typeface="Arial" panose="020B0604020202020204" pitchFamily="34" charset="0"/>
              </a:rPr>
            </a:br>
            <a:br>
              <a:rPr lang="en-US" sz="4000" b="1" dirty="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BEE9F0A-8F43-E073-C878-FC3FE28409C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5229200"/>
            <a:ext cx="1485900" cy="1485900"/>
          </a:xfrm>
          <a:prstGeom prst="rect">
            <a:avLst/>
          </a:prstGeom>
          <a:noFill/>
          <a:ln>
            <a:noFill/>
          </a:ln>
        </p:spPr>
      </p:pic>
    </p:spTree>
    <p:extLst>
      <p:ext uri="{BB962C8B-B14F-4D97-AF65-F5344CB8AC3E}">
        <p14:creationId xmlns:p14="http://schemas.microsoft.com/office/powerpoint/2010/main" val="23766533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685799" y="1099080"/>
            <a:ext cx="7772039" cy="37447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4000" b="1" dirty="0"/>
              <a:t>What is Financial Wellbeing? </a:t>
            </a:r>
            <a:br>
              <a:rPr lang="en-US" sz="4000" b="1" dirty="0"/>
            </a:br>
            <a:r>
              <a:rPr lang="en-GB" sz="1800" b="0" i="0" dirty="0">
                <a:solidFill>
                  <a:srgbClr val="444444"/>
                </a:solidFill>
                <a:effectLst/>
                <a:latin typeface="Arial" panose="020B0604020202020204" pitchFamily="34" charset="0"/>
              </a:rPr>
              <a:t>Financial wellbeing is </a:t>
            </a:r>
            <a:r>
              <a:rPr lang="en-GB" sz="1800" dirty="0">
                <a:solidFill>
                  <a:srgbClr val="444444"/>
                </a:solidFill>
                <a:latin typeface="Arial" panose="020B0604020202020204" pitchFamily="34" charset="0"/>
              </a:rPr>
              <a:t>basically </a:t>
            </a:r>
            <a:r>
              <a:rPr lang="en-GB" sz="1800" b="0" i="0" dirty="0">
                <a:solidFill>
                  <a:srgbClr val="444444"/>
                </a:solidFill>
                <a:effectLst/>
                <a:latin typeface="Arial" panose="020B0604020202020204" pitchFamily="34" charset="0"/>
              </a:rPr>
              <a:t>financial security. </a:t>
            </a:r>
            <a:r>
              <a:rPr lang="en-GB" sz="1800" dirty="0">
                <a:solidFill>
                  <a:srgbClr val="444444"/>
                </a:solidFill>
                <a:latin typeface="Arial" panose="020B0604020202020204" pitchFamily="34" charset="0"/>
              </a:rPr>
              <a:t>F</a:t>
            </a:r>
            <a:r>
              <a:rPr lang="en-GB" sz="1800" b="0" i="0" dirty="0">
                <a:solidFill>
                  <a:srgbClr val="444444"/>
                </a:solidFill>
                <a:effectLst/>
                <a:latin typeface="Arial" panose="020B0604020202020204" pitchFamily="34" charset="0"/>
              </a:rPr>
              <a:t>eeling financially secure can lead to positive overall financial wellbeing. </a:t>
            </a:r>
            <a:br>
              <a:rPr lang="en-GB" sz="1800" b="0" i="0" dirty="0">
                <a:solidFill>
                  <a:srgbClr val="444444"/>
                </a:solidFill>
                <a:effectLst/>
                <a:latin typeface="Arial" panose="020B0604020202020204" pitchFamily="34" charset="0"/>
              </a:rPr>
            </a:br>
            <a:r>
              <a:rPr lang="en-GB" sz="1800" b="0" i="0" dirty="0">
                <a:solidFill>
                  <a:srgbClr val="444444"/>
                </a:solidFill>
                <a:effectLst/>
                <a:latin typeface="Arial" panose="020B0604020202020204" pitchFamily="34" charset="0"/>
              </a:rPr>
              <a:t> </a:t>
            </a:r>
            <a:br>
              <a:rPr lang="en-GB" sz="1800" b="0" i="0" dirty="0">
                <a:solidFill>
                  <a:srgbClr val="444444"/>
                </a:solidFill>
                <a:effectLst/>
                <a:latin typeface="Arial" panose="020B0604020202020204" pitchFamily="34" charset="0"/>
              </a:rPr>
            </a:br>
            <a:r>
              <a:rPr lang="en-GB" sz="1800" b="0" i="0" dirty="0">
                <a:solidFill>
                  <a:srgbClr val="444444"/>
                </a:solidFill>
                <a:effectLst/>
                <a:latin typeface="Arial" panose="020B0604020202020204" pitchFamily="34" charset="0"/>
              </a:rPr>
              <a:t>-You can absorb a shock to your finances, such as an expected event.</a:t>
            </a:r>
            <a:br>
              <a:rPr lang="en-GB" sz="1800" b="0" i="0" dirty="0">
                <a:solidFill>
                  <a:srgbClr val="444444"/>
                </a:solidFill>
                <a:effectLst/>
                <a:latin typeface="Arial" panose="020B0604020202020204" pitchFamily="34" charset="0"/>
              </a:rPr>
            </a:br>
            <a:r>
              <a:rPr lang="en-GB" sz="1800" b="0" i="0" dirty="0">
                <a:solidFill>
                  <a:srgbClr val="444444"/>
                </a:solidFill>
                <a:effectLst/>
                <a:latin typeface="Arial" panose="020B0604020202020204" pitchFamily="34" charset="0"/>
              </a:rPr>
              <a:t>-You’re in control of your daily and monthly finances</a:t>
            </a:r>
            <a:br>
              <a:rPr lang="en-GB" sz="1800" b="0" i="0" dirty="0">
                <a:solidFill>
                  <a:srgbClr val="444444"/>
                </a:solidFill>
                <a:effectLst/>
                <a:latin typeface="Arial" panose="020B0604020202020204" pitchFamily="34" charset="0"/>
              </a:rPr>
            </a:br>
            <a:r>
              <a:rPr lang="en-GB" sz="1800" b="0" i="0" dirty="0">
                <a:solidFill>
                  <a:srgbClr val="444444"/>
                </a:solidFill>
                <a:effectLst/>
                <a:latin typeface="Arial" panose="020B0604020202020204" pitchFamily="34" charset="0"/>
              </a:rPr>
              <a:t>-You are able to meet the financial goals you have set for yourself</a:t>
            </a:r>
            <a:br>
              <a:rPr lang="en-GB" sz="1800" b="0" i="0" dirty="0">
                <a:solidFill>
                  <a:srgbClr val="444444"/>
                </a:solidFill>
                <a:effectLst/>
                <a:latin typeface="Arial" panose="020B0604020202020204" pitchFamily="34" charset="0"/>
              </a:rPr>
            </a:br>
            <a:r>
              <a:rPr lang="en-GB" sz="1800" b="0" i="0" dirty="0">
                <a:solidFill>
                  <a:srgbClr val="444444"/>
                </a:solidFill>
                <a:effectLst/>
                <a:latin typeface="Arial" panose="020B0604020202020204" pitchFamily="34" charset="0"/>
              </a:rPr>
              <a:t>-Your finances allow you to make the choices </a:t>
            </a:r>
            <a:r>
              <a:rPr lang="en-GB" sz="1600" b="0" i="0" dirty="0">
                <a:solidFill>
                  <a:srgbClr val="444444"/>
                </a:solidFill>
                <a:effectLst/>
                <a:latin typeface="Arial" panose="020B0604020202020204" pitchFamily="34" charset="0"/>
              </a:rPr>
              <a:t>you want to enjoy your life</a:t>
            </a:r>
            <a:br>
              <a:rPr lang="en-GB" sz="1600" b="0" i="0" dirty="0">
                <a:solidFill>
                  <a:srgbClr val="444444"/>
                </a:solidFill>
                <a:effectLst/>
                <a:latin typeface="Arial" panose="020B0604020202020204" pitchFamily="34" charset="0"/>
              </a:rPr>
            </a:br>
            <a:r>
              <a:rPr lang="en-GB" sz="1600" b="0" i="0" dirty="0">
                <a:solidFill>
                  <a:srgbClr val="444444"/>
                </a:solidFill>
                <a:effectLst/>
                <a:latin typeface="Arial" panose="020B0604020202020204" pitchFamily="34" charset="0"/>
              </a:rPr>
              <a:t> </a:t>
            </a:r>
            <a:br>
              <a:rPr lang="en-GB" sz="1600" b="0" i="0" dirty="0">
                <a:solidFill>
                  <a:srgbClr val="444444"/>
                </a:solidFill>
                <a:effectLst/>
                <a:latin typeface="Arial" panose="020B0604020202020204" pitchFamily="34" charset="0"/>
              </a:rPr>
            </a:br>
            <a:r>
              <a:rPr lang="en-GB" sz="1800" b="0" i="0" dirty="0">
                <a:solidFill>
                  <a:srgbClr val="444444"/>
                </a:solidFill>
                <a:effectLst/>
                <a:latin typeface="Arial" panose="020B0604020202020204" pitchFamily="34" charset="0"/>
              </a:rPr>
              <a:t>There’s no magic amount of money you need to have in order to reach financial wellbeing. It looks different for everyone and is decided based on everyone’s individual definition of what they perceive to be financial success or wellbeing.</a:t>
            </a:r>
            <a:br>
              <a:rPr lang="en-GB" sz="1800" b="0" i="0" dirty="0">
                <a:solidFill>
                  <a:srgbClr val="444444"/>
                </a:solidFill>
                <a:effectLst/>
                <a:latin typeface="Arial" panose="020B0604020202020204" pitchFamily="34" charset="0"/>
              </a:rPr>
            </a:br>
            <a:br>
              <a:rPr lang="en-US" sz="2800" b="1" dirty="0">
                <a:latin typeface="Arial" panose="020B0604020202020204" pitchFamily="34" charset="0"/>
                <a:cs typeface="Arial" panose="020B0604020202020204" pitchFamily="34" charset="0"/>
              </a:rPr>
            </a:br>
            <a:br>
              <a:rPr lang="en-US" sz="4000" b="1" dirty="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BEE9F0A-8F43-E073-C878-FC3FE28409C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5229200"/>
            <a:ext cx="1485900" cy="1485900"/>
          </a:xfrm>
          <a:prstGeom prst="rect">
            <a:avLst/>
          </a:prstGeom>
          <a:noFill/>
          <a:ln>
            <a:noFill/>
          </a:ln>
        </p:spPr>
      </p:pic>
    </p:spTree>
    <p:extLst>
      <p:ext uri="{BB962C8B-B14F-4D97-AF65-F5344CB8AC3E}">
        <p14:creationId xmlns:p14="http://schemas.microsoft.com/office/powerpoint/2010/main" val="806956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685799" y="1099080"/>
            <a:ext cx="7772039" cy="37447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en-US" sz="2800" b="1" dirty="0">
                <a:latin typeface="Arial" panose="020B0604020202020204" pitchFamily="34" charset="0"/>
                <a:cs typeface="Arial" panose="020B0604020202020204" pitchFamily="34" charset="0"/>
              </a:rPr>
              <a:t>What is Poverty? </a:t>
            </a:r>
            <a:br>
              <a:rPr lang="en-US" sz="2800" b="1" dirty="0">
                <a:latin typeface="Arial" panose="020B0604020202020204" pitchFamily="34" charset="0"/>
                <a:cs typeface="Arial" panose="020B0604020202020204" pitchFamily="34" charset="0"/>
              </a:rPr>
            </a:br>
            <a:br>
              <a:rPr lang="en-US" sz="11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Poverty is not having enough resources to cover the costs of your basic needs – food, water, your home and heat. </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Poverty means that every single day is a struggle with choices between what you can and can’t pay for in every aspect of your life. </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You need to make extra decisions every day on every single thing that you spend money on.</a:t>
            </a:r>
            <a:br>
              <a:rPr lang="en-US" sz="1800" dirty="0">
                <a:latin typeface="Arial" panose="020B0604020202020204" pitchFamily="34" charset="0"/>
                <a:cs typeface="Arial" panose="020B0604020202020204" pitchFamily="34" charset="0"/>
              </a:rPr>
            </a:br>
            <a:br>
              <a:rPr lang="en-US" sz="1800" dirty="0">
                <a:latin typeface="Arial" panose="020B0604020202020204" pitchFamily="34" charset="0"/>
                <a:cs typeface="Arial" panose="020B0604020202020204" pitchFamily="34" charset="0"/>
              </a:rPr>
            </a:br>
            <a:r>
              <a:rPr lang="en-US" sz="1800" dirty="0">
                <a:latin typeface="Arial" panose="020B0604020202020204" pitchFamily="34" charset="0"/>
                <a:cs typeface="Arial" panose="020B0604020202020204" pitchFamily="34" charset="0"/>
              </a:rPr>
              <a:t>You live in fear of things going wrong, you feel as though you have let your family down &amp; every day is a struggle which nearly everyone hides from their loved one’s. </a:t>
            </a:r>
            <a:r>
              <a:rPr lang="en-US" sz="1800" b="1" dirty="0">
                <a:latin typeface="Arial" panose="020B0604020202020204" pitchFamily="34" charset="0"/>
                <a:cs typeface="Arial" panose="020B0604020202020204" pitchFamily="34" charset="0"/>
              </a:rPr>
              <a:t> </a:t>
            </a:r>
            <a:br>
              <a:rPr lang="en-US" sz="2800" b="1" dirty="0">
                <a:latin typeface="Arial" panose="020B0604020202020204" pitchFamily="34" charset="0"/>
                <a:cs typeface="Arial" panose="020B0604020202020204" pitchFamily="34" charset="0"/>
              </a:rPr>
            </a:br>
            <a:br>
              <a:rPr lang="en-US" sz="4000" b="1" dirty="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BEE9F0A-8F43-E073-C878-FC3FE28409C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5229200"/>
            <a:ext cx="1485900" cy="1485900"/>
          </a:xfrm>
          <a:prstGeom prst="rect">
            <a:avLst/>
          </a:prstGeom>
          <a:noFill/>
          <a:ln>
            <a:noFill/>
          </a:ln>
        </p:spPr>
      </p:pic>
    </p:spTree>
    <p:extLst>
      <p:ext uri="{BB962C8B-B14F-4D97-AF65-F5344CB8AC3E}">
        <p14:creationId xmlns:p14="http://schemas.microsoft.com/office/powerpoint/2010/main" val="1447117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685799" y="1099080"/>
            <a:ext cx="7772039" cy="37447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buNone/>
            </a:pPr>
            <a:r>
              <a:rPr lang="en-US" sz="2800" b="1" dirty="0">
                <a:latin typeface="Arial" panose="020B0604020202020204" pitchFamily="34" charset="0"/>
                <a:cs typeface="Arial" panose="020B0604020202020204" pitchFamily="34" charset="0"/>
              </a:rPr>
              <a:t>Why Does Poverty Happen?</a:t>
            </a:r>
            <a:br>
              <a:rPr lang="en-US" sz="28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People are born into Poverty every single day.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People fall into Poverty through no fault of their own.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One single event can cause anyone to fall into poverty – an unexpected large bill, accident, change in work circumstances…</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People can fall into poverty through the actions of actions of loved one’s – gambling, drug &amp; alcohol addictions etc</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In Work Poverty is on the increase. We will be giving you details on the range of support services later in our Meeting.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br>
              <a:rPr lang="en-US" sz="1100" dirty="0">
                <a:latin typeface="Arial" panose="020B0604020202020204" pitchFamily="34" charset="0"/>
                <a:cs typeface="Arial" panose="020B0604020202020204" pitchFamily="34" charset="0"/>
              </a:rPr>
            </a:br>
            <a:br>
              <a:rPr lang="en-US" sz="4000" b="1" dirty="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BEE9F0A-8F43-E073-C878-FC3FE28409C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5229200"/>
            <a:ext cx="1485900" cy="1485900"/>
          </a:xfrm>
          <a:prstGeom prst="rect">
            <a:avLst/>
          </a:prstGeom>
          <a:noFill/>
          <a:ln>
            <a:noFill/>
          </a:ln>
        </p:spPr>
      </p:pic>
    </p:spTree>
    <p:extLst>
      <p:ext uri="{BB962C8B-B14F-4D97-AF65-F5344CB8AC3E}">
        <p14:creationId xmlns:p14="http://schemas.microsoft.com/office/powerpoint/2010/main" val="24920647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685799" y="1099080"/>
            <a:ext cx="7772039" cy="37447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buNone/>
            </a:pPr>
            <a:r>
              <a:rPr lang="en-US" sz="2800" b="1" dirty="0">
                <a:latin typeface="Arial" panose="020B0604020202020204" pitchFamily="34" charset="0"/>
                <a:cs typeface="Arial" panose="020B0604020202020204" pitchFamily="34" charset="0"/>
              </a:rPr>
              <a:t>The Cost of Living Crisis – Why has it happened?</a:t>
            </a:r>
            <a:br>
              <a:rPr lang="en-US" sz="2800" b="1" dirty="0">
                <a:latin typeface="Arial" panose="020B0604020202020204" pitchFamily="34" charset="0"/>
                <a:cs typeface="Arial" panose="020B0604020202020204" pitchFamily="34" charset="0"/>
              </a:rPr>
            </a:br>
            <a:r>
              <a:rPr lang="en-GB" sz="2000" dirty="0">
                <a:effectLst/>
                <a:latin typeface="Arial Nova" panose="020B0504020202020204" pitchFamily="34" charset="0"/>
                <a:ea typeface="Calibri" panose="020F0502020204030204" pitchFamily="34" charset="0"/>
                <a:cs typeface="Arial" panose="020B0604020202020204" pitchFamily="34" charset="0"/>
              </a:rPr>
              <a:t>The Cost of Living Crisis, which is being faced by all low and middle income households, simply means the cost of living which includes food, fuel and energy (home energy, diesel &amp; petrol) are all rising faster than incomes. </a:t>
            </a:r>
            <a:br>
              <a:rPr lang="en-GB" sz="2000" dirty="0">
                <a:effectLst/>
                <a:latin typeface="Arial Nova" panose="020B0504020202020204" pitchFamily="34" charset="0"/>
                <a:ea typeface="Calibri" panose="020F0502020204030204" pitchFamily="34" charset="0"/>
                <a:cs typeface="Arial" panose="020B0604020202020204" pitchFamily="34" charset="0"/>
              </a:rPr>
            </a:br>
            <a:br>
              <a:rPr lang="en-GB" sz="2000" dirty="0">
                <a:effectLst/>
                <a:latin typeface="Arial Nova" panose="020B0504020202020204" pitchFamily="34" charset="0"/>
                <a:ea typeface="Calibri" panose="020F0502020204030204" pitchFamily="34" charset="0"/>
                <a:cs typeface="Arial" panose="020B0604020202020204" pitchFamily="34" charset="0"/>
              </a:rPr>
            </a:br>
            <a:r>
              <a:rPr lang="en-GB" sz="2000" dirty="0">
                <a:effectLst/>
                <a:latin typeface="Arial Nova" panose="020B0504020202020204" pitchFamily="34" charset="0"/>
                <a:ea typeface="Calibri" panose="020F0502020204030204" pitchFamily="34" charset="0"/>
                <a:cs typeface="Arial" panose="020B0604020202020204" pitchFamily="34" charset="0"/>
              </a:rPr>
              <a:t>Recent reports have estimated that we are currently facing the worst Cost of Living Crisis in the last 50 years. The current emergency is particularly severe because it is being driven by several different factors all of which will result in the sharpest drop in living standards in decades.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br>
              <a:rPr lang="en-US" sz="1100" dirty="0">
                <a:latin typeface="Arial" panose="020B0604020202020204" pitchFamily="34" charset="0"/>
                <a:cs typeface="Arial" panose="020B0604020202020204" pitchFamily="34" charset="0"/>
              </a:rPr>
            </a:br>
            <a:br>
              <a:rPr lang="en-US" sz="4000" b="1" dirty="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BEE9F0A-8F43-E073-C878-FC3FE28409C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5229200"/>
            <a:ext cx="1485900" cy="1485900"/>
          </a:xfrm>
          <a:prstGeom prst="rect">
            <a:avLst/>
          </a:prstGeom>
          <a:noFill/>
          <a:ln>
            <a:noFill/>
          </a:ln>
        </p:spPr>
      </p:pic>
    </p:spTree>
    <p:extLst>
      <p:ext uri="{BB962C8B-B14F-4D97-AF65-F5344CB8AC3E}">
        <p14:creationId xmlns:p14="http://schemas.microsoft.com/office/powerpoint/2010/main" val="2479919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685799" y="1099080"/>
            <a:ext cx="7772039" cy="37447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buNone/>
            </a:pPr>
            <a:r>
              <a:rPr lang="en-US" sz="2000" b="1" dirty="0">
                <a:latin typeface="Arial" panose="020B0604020202020204" pitchFamily="34" charset="0"/>
                <a:cs typeface="Arial" panose="020B0604020202020204" pitchFamily="34" charset="0"/>
              </a:rPr>
              <a:t>The Cost of Living Crisis – Why has it happened?</a:t>
            </a:r>
            <a:br>
              <a:rPr lang="en-US" sz="2000" b="1" dirty="0">
                <a:latin typeface="Arial" panose="020B0604020202020204" pitchFamily="34" charset="0"/>
                <a:cs typeface="Arial" panose="020B0604020202020204" pitchFamily="34" charset="0"/>
              </a:rPr>
            </a:br>
            <a:r>
              <a:rPr lang="en-GB" sz="1600" dirty="0">
                <a:latin typeface="Arial Nova" panose="020B0504020202020204" pitchFamily="34" charset="0"/>
                <a:cs typeface="Arial" panose="020B0604020202020204" pitchFamily="34" charset="0"/>
              </a:rPr>
              <a:t>R</a:t>
            </a:r>
            <a:r>
              <a:rPr lang="en-GB" sz="1600" dirty="0">
                <a:effectLst/>
                <a:latin typeface="Arial Nova" panose="020B0504020202020204" pitchFamily="34" charset="0"/>
                <a:ea typeface="Calibri" panose="020F0502020204030204" pitchFamily="34" charset="0"/>
                <a:cs typeface="Arial" panose="020B0604020202020204" pitchFamily="34" charset="0"/>
              </a:rPr>
              <a:t>emoval of the previous OFGEM Price Gap from the 1</a:t>
            </a:r>
            <a:r>
              <a:rPr lang="en-GB" sz="1600" baseline="30000" dirty="0">
                <a:effectLst/>
                <a:latin typeface="Arial Nova" panose="020B0504020202020204" pitchFamily="34" charset="0"/>
                <a:ea typeface="Calibri" panose="020F0502020204030204" pitchFamily="34" charset="0"/>
                <a:cs typeface="Arial" panose="020B0604020202020204" pitchFamily="34" charset="0"/>
              </a:rPr>
              <a:t>st</a:t>
            </a:r>
            <a:r>
              <a:rPr lang="en-GB" sz="1600" dirty="0">
                <a:effectLst/>
                <a:latin typeface="Arial Nova" panose="020B0504020202020204" pitchFamily="34" charset="0"/>
                <a:ea typeface="Calibri" panose="020F0502020204030204" pitchFamily="34" charset="0"/>
                <a:cs typeface="Arial" panose="020B0604020202020204" pitchFamily="34" charset="0"/>
              </a:rPr>
              <a:t> of April 2022 -  energy process </a:t>
            </a:r>
            <a:r>
              <a:rPr lang="en-GB" sz="1600" dirty="0">
                <a:latin typeface="Arial Nova" panose="020B0504020202020204" pitchFamily="34" charset="0"/>
                <a:ea typeface="Calibri" panose="020F0502020204030204" pitchFamily="34" charset="0"/>
                <a:cs typeface="Arial" panose="020B0604020202020204" pitchFamily="34" charset="0"/>
              </a:rPr>
              <a:t>being </a:t>
            </a:r>
            <a:r>
              <a:rPr lang="en-GB" sz="1600" dirty="0">
                <a:effectLst/>
                <a:latin typeface="Arial Nova" panose="020B0504020202020204" pitchFamily="34" charset="0"/>
                <a:ea typeface="Calibri" panose="020F0502020204030204" pitchFamily="34" charset="0"/>
                <a:cs typeface="Arial" panose="020B0604020202020204" pitchFamily="34" charset="0"/>
              </a:rPr>
              <a:t>predicted to increase for every household by at least 54% if not more.</a:t>
            </a:r>
            <a:br>
              <a:rPr lang="en-GB" sz="1600" dirty="0">
                <a:effectLst/>
                <a:latin typeface="Arial Nova" panose="020B0504020202020204" pitchFamily="34" charset="0"/>
                <a:ea typeface="Calibri" panose="020F0502020204030204" pitchFamily="34" charset="0"/>
                <a:cs typeface="Arial" panose="020B0604020202020204" pitchFamily="34" charset="0"/>
              </a:rPr>
            </a:br>
            <a:r>
              <a:rPr lang="en-GB" sz="1600" dirty="0">
                <a:effectLst/>
                <a:latin typeface="Arial Nova" panose="020B0504020202020204" pitchFamily="34" charset="0"/>
                <a:ea typeface="Calibri" panose="020F0502020204030204" pitchFamily="34" charset="0"/>
                <a:cs typeface="Arial" panose="020B0604020202020204" pitchFamily="34" charset="0"/>
              </a:rPr>
              <a:t> </a:t>
            </a:r>
            <a:br>
              <a:rPr lang="en-GB" sz="1600" dirty="0">
                <a:effectLst/>
                <a:latin typeface="Arial Nova" panose="020B0504020202020204" pitchFamily="34" charset="0"/>
                <a:ea typeface="Calibri" panose="020F0502020204030204" pitchFamily="34" charset="0"/>
                <a:cs typeface="Arial" panose="020B0604020202020204" pitchFamily="34" charset="0"/>
              </a:rPr>
            </a:br>
            <a:r>
              <a:rPr lang="en-GB" sz="1600" dirty="0">
                <a:effectLst/>
                <a:latin typeface="Arial Nova" panose="020B0504020202020204" pitchFamily="34" charset="0"/>
                <a:ea typeface="Calibri" panose="020F0502020204030204" pitchFamily="34" charset="0"/>
                <a:cs typeface="Arial" panose="020B0604020202020204" pitchFamily="34" charset="0"/>
              </a:rPr>
              <a:t>The War in Ukraine – The Russian Invasion of Ukraine on the 24</a:t>
            </a:r>
            <a:r>
              <a:rPr lang="en-GB" sz="1600" baseline="30000" dirty="0">
                <a:effectLst/>
                <a:latin typeface="Arial Nova" panose="020B0504020202020204" pitchFamily="34" charset="0"/>
                <a:ea typeface="Calibri" panose="020F0502020204030204" pitchFamily="34" charset="0"/>
                <a:cs typeface="Arial" panose="020B0604020202020204" pitchFamily="34" charset="0"/>
              </a:rPr>
              <a:t>th</a:t>
            </a:r>
            <a:r>
              <a:rPr lang="en-GB" sz="1600" dirty="0">
                <a:effectLst/>
                <a:latin typeface="Arial Nova" panose="020B0504020202020204" pitchFamily="34" charset="0"/>
                <a:ea typeface="Calibri" panose="020F0502020204030204" pitchFamily="34" charset="0"/>
                <a:cs typeface="Arial" panose="020B0604020202020204" pitchFamily="34" charset="0"/>
              </a:rPr>
              <a:t> February 2022 has had a devasting impact on fuel (gas, petrol, diesel &amp; energy) costs. It is also having a huge impact on food prices due to the impact of the loss of the provision of food products (particularly grain) from the Ukraine. Ukraine and Russia collectively account for the production of around a third of the global wheat supplies</a:t>
            </a:r>
            <a:r>
              <a:rPr lang="en-GB" sz="1800" i="1" dirty="0">
                <a:effectLst/>
                <a:latin typeface="Arial Nova" panose="020B0504020202020204" pitchFamily="34" charset="0"/>
                <a:ea typeface="Calibri" panose="020F0502020204030204" pitchFamily="34" charset="0"/>
                <a:cs typeface="Arial" panose="020B0604020202020204" pitchFamily="34" charset="0"/>
              </a:rPr>
              <a:t>..</a:t>
            </a:r>
            <a:br>
              <a:rPr lang="en-GB" sz="1800" i="1" dirty="0">
                <a:effectLst/>
                <a:latin typeface="Arial Nova" panose="020B0504020202020204" pitchFamily="34" charset="0"/>
                <a:ea typeface="Calibri" panose="020F0502020204030204" pitchFamily="34" charset="0"/>
                <a:cs typeface="Arial" panose="020B0604020202020204" pitchFamily="34" charset="0"/>
              </a:rPr>
            </a:br>
            <a:br>
              <a:rPr lang="en-GB" sz="1600" dirty="0">
                <a:effectLst/>
                <a:latin typeface="Arial Nova" panose="020B0504020202020204" pitchFamily="34" charset="0"/>
                <a:ea typeface="Calibri" panose="020F0502020204030204" pitchFamily="34" charset="0"/>
                <a:cs typeface="Arial" panose="020B0604020202020204" pitchFamily="34" charset="0"/>
              </a:rPr>
            </a:br>
            <a:r>
              <a:rPr lang="en-GB" sz="1600" dirty="0">
                <a:effectLst/>
                <a:latin typeface="Arial Nova" panose="020B0504020202020204" pitchFamily="34" charset="0"/>
                <a:ea typeface="Calibri" panose="020F0502020204030204" pitchFamily="34" charset="0"/>
                <a:cs typeface="Arial" panose="020B0604020202020204" pitchFamily="34" charset="0"/>
              </a:rPr>
              <a:t>Lingering bottlenecks in supply chains and shortages of labour workers on agricultural industries, food costs are also significantly rising, in some cases by as much as 40% for basic food such as pasta, rice etc. </a:t>
            </a:r>
            <a:br>
              <a:rPr lang="en-GB" sz="1600" dirty="0">
                <a:effectLst/>
                <a:latin typeface="Arial Nova" panose="020B0504020202020204" pitchFamily="34" charset="0"/>
                <a:ea typeface="Calibri" panose="020F0502020204030204" pitchFamily="34" charset="0"/>
                <a:cs typeface="Arial" panose="020B0604020202020204" pitchFamily="34" charset="0"/>
              </a:rPr>
            </a:br>
            <a:br>
              <a:rPr lang="en-US" sz="1600" b="1" dirty="0">
                <a:latin typeface="Arial" panose="020B0604020202020204" pitchFamily="34" charset="0"/>
                <a:cs typeface="Arial" panose="020B0604020202020204" pitchFamily="34" charset="0"/>
              </a:rPr>
            </a:br>
            <a:r>
              <a:rPr lang="en-GB" sz="1600" dirty="0">
                <a:effectLst/>
                <a:latin typeface="Arial Nova" panose="020B0504020202020204" pitchFamily="34" charset="0"/>
                <a:ea typeface="Calibri" panose="020F0502020204030204" pitchFamily="34" charset="0"/>
                <a:cs typeface="Arial" panose="020B0604020202020204" pitchFamily="34" charset="0"/>
              </a:rPr>
              <a:t>The increase in National Insurance Tax from the 1</a:t>
            </a:r>
            <a:r>
              <a:rPr lang="en-GB" sz="1600" baseline="30000" dirty="0">
                <a:effectLst/>
                <a:latin typeface="Arial Nova" panose="020B0504020202020204" pitchFamily="34" charset="0"/>
                <a:ea typeface="Calibri" panose="020F0502020204030204" pitchFamily="34" charset="0"/>
                <a:cs typeface="Arial" panose="020B0604020202020204" pitchFamily="34" charset="0"/>
              </a:rPr>
              <a:t>st</a:t>
            </a:r>
            <a:r>
              <a:rPr lang="en-GB" sz="1600" dirty="0">
                <a:effectLst/>
                <a:latin typeface="Arial Nova" panose="020B0504020202020204" pitchFamily="34" charset="0"/>
                <a:ea typeface="Calibri" panose="020F0502020204030204" pitchFamily="34" charset="0"/>
                <a:cs typeface="Arial" panose="020B0604020202020204" pitchFamily="34" charset="0"/>
              </a:rPr>
              <a:t> of April will have a direct result in the reduction of income to all households with low and medium income</a:t>
            </a:r>
            <a:r>
              <a:rPr lang="en-GB" sz="1600" dirty="0">
                <a:latin typeface="Arial Nova" panose="020B0504020202020204" pitchFamily="34" charset="0"/>
                <a:ea typeface="Calibri" panose="020F0502020204030204" pitchFamily="34" charset="0"/>
                <a:cs typeface="Arial" panose="020B0604020202020204" pitchFamily="34" charset="0"/>
              </a:rPr>
              <a:t>s. </a:t>
            </a:r>
            <a:br>
              <a:rPr lang="en-US" sz="16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br>
              <a:rPr lang="en-US" sz="1100" dirty="0">
                <a:latin typeface="Arial" panose="020B0604020202020204" pitchFamily="34" charset="0"/>
                <a:cs typeface="Arial" panose="020B0604020202020204" pitchFamily="34" charset="0"/>
              </a:rPr>
            </a:br>
            <a:br>
              <a:rPr lang="en-US" sz="4000" b="1" dirty="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BEE9F0A-8F43-E073-C878-FC3FE28409C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5229200"/>
            <a:ext cx="1485900" cy="1485900"/>
          </a:xfrm>
          <a:prstGeom prst="rect">
            <a:avLst/>
          </a:prstGeom>
          <a:noFill/>
          <a:ln>
            <a:noFill/>
          </a:ln>
        </p:spPr>
      </p:pic>
    </p:spTree>
    <p:extLst>
      <p:ext uri="{BB962C8B-B14F-4D97-AF65-F5344CB8AC3E}">
        <p14:creationId xmlns:p14="http://schemas.microsoft.com/office/powerpoint/2010/main" val="9424079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685799" y="1099080"/>
            <a:ext cx="7772039" cy="37447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buNone/>
            </a:pPr>
            <a:r>
              <a:rPr lang="en-US" sz="2000" b="1" dirty="0">
                <a:latin typeface="Arial" panose="020B0604020202020204" pitchFamily="34" charset="0"/>
                <a:cs typeface="Arial" panose="020B0604020202020204" pitchFamily="34" charset="0"/>
              </a:rPr>
              <a:t>The Cost of Living Crisis – The Impacts </a:t>
            </a:r>
            <a:br>
              <a:rPr lang="en-US" sz="20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Higher Food Costs for everyone.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Higher Energy Costs for homes with further increases due to be implemented in October 2022.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Higher Fuel Costs for both Diesel &amp; Petrol Vehicles.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Due to supply chain costs increasing, all consumables will increase in cost.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The majority of our daily activities will cost more while our wages stay the same. </a:t>
            </a: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Reduces in Donations to Charities / Food Banks – those in the most need will always be impacted on the most. </a:t>
            </a:r>
            <a:br>
              <a:rPr lang="en-US" sz="2000" b="1"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br>
              <a:rPr lang="en-US" sz="1100" dirty="0">
                <a:latin typeface="Arial" panose="020B0604020202020204" pitchFamily="34" charset="0"/>
                <a:cs typeface="Arial" panose="020B0604020202020204" pitchFamily="34" charset="0"/>
              </a:rPr>
            </a:br>
            <a:br>
              <a:rPr lang="en-US" sz="4000" b="1" dirty="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BEE9F0A-8F43-E073-C878-FC3FE28409C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5229200"/>
            <a:ext cx="1485900" cy="1485900"/>
          </a:xfrm>
          <a:prstGeom prst="rect">
            <a:avLst/>
          </a:prstGeom>
          <a:noFill/>
          <a:ln>
            <a:noFill/>
          </a:ln>
        </p:spPr>
      </p:pic>
    </p:spTree>
    <p:extLst>
      <p:ext uri="{BB962C8B-B14F-4D97-AF65-F5344CB8AC3E}">
        <p14:creationId xmlns:p14="http://schemas.microsoft.com/office/powerpoint/2010/main" val="7514309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txBox="1">
            <a:spLocks noGrp="1"/>
          </p:cNvSpPr>
          <p:nvPr>
            <p:ph type="title" idx="4294967295"/>
          </p:nvPr>
        </p:nvSpPr>
        <p:spPr>
          <a:xfrm>
            <a:off x="685799" y="1099080"/>
            <a:ext cx="7772039" cy="3744720"/>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a:buNone/>
            </a:pPr>
            <a:r>
              <a:rPr lang="en-US" sz="2000" b="1" dirty="0">
                <a:latin typeface="Arial" panose="020B0604020202020204" pitchFamily="34" charset="0"/>
                <a:cs typeface="Arial" panose="020B0604020202020204" pitchFamily="34" charset="0"/>
              </a:rPr>
              <a:t>The Cost of Living Crisis – Do Not Despair! </a:t>
            </a:r>
            <a:br>
              <a:rPr lang="en-US" sz="2000" b="1"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We will all get through this!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We just need to </a:t>
            </a:r>
            <a:r>
              <a:rPr lang="en-US" sz="2000" dirty="0" err="1">
                <a:latin typeface="Arial" panose="020B0604020202020204" pitchFamily="34" charset="0"/>
                <a:cs typeface="Arial" panose="020B0604020202020204" pitchFamily="34" charset="0"/>
              </a:rPr>
              <a:t>batton</a:t>
            </a:r>
            <a:r>
              <a:rPr lang="en-US" sz="2000" dirty="0">
                <a:latin typeface="Arial" panose="020B0604020202020204" pitchFamily="34" charset="0"/>
                <a:cs typeface="Arial" panose="020B0604020202020204" pitchFamily="34" charset="0"/>
              </a:rPr>
              <a:t> down the hatches and sail through the storm!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Planning for our Financial Wellbeing has never been so important.</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Small changes can make a huge difference.</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Our later Presentation today will show you how to make your life so much easier and more financially secure. </a:t>
            </a: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b="1"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br>
              <a:rPr lang="en-US" sz="2000" dirty="0">
                <a:latin typeface="Arial" panose="020B0604020202020204" pitchFamily="34" charset="0"/>
                <a:cs typeface="Arial" panose="020B0604020202020204" pitchFamily="34" charset="0"/>
              </a:rPr>
            </a:br>
            <a:r>
              <a:rPr lang="en-US" sz="2000" dirty="0">
                <a:latin typeface="Arial" panose="020B0604020202020204" pitchFamily="34" charset="0"/>
                <a:cs typeface="Arial" panose="020B0604020202020204" pitchFamily="34" charset="0"/>
              </a:rPr>
              <a:t> </a:t>
            </a:r>
            <a:br>
              <a:rPr lang="en-US" sz="2000" dirty="0">
                <a:latin typeface="Arial" panose="020B0604020202020204" pitchFamily="34" charset="0"/>
                <a:cs typeface="Arial" panose="020B0604020202020204" pitchFamily="34" charset="0"/>
              </a:rPr>
            </a:br>
            <a:br>
              <a:rPr lang="en-US" sz="1100" dirty="0">
                <a:latin typeface="Arial" panose="020B0604020202020204" pitchFamily="34" charset="0"/>
                <a:cs typeface="Arial" panose="020B0604020202020204" pitchFamily="34" charset="0"/>
              </a:rPr>
            </a:br>
            <a:br>
              <a:rPr lang="en-US" sz="4000" b="1" dirty="0">
                <a:latin typeface="Arial" panose="020B0604020202020204" pitchFamily="34" charset="0"/>
                <a:cs typeface="Arial" panose="020B0604020202020204" pitchFamily="34" charset="0"/>
              </a:rPr>
            </a:br>
            <a:endParaRPr lang="en-US" sz="4000" b="1" dirty="0">
              <a:latin typeface="Arial" panose="020B0604020202020204" pitchFamily="34" charset="0"/>
              <a:cs typeface="Arial" panose="020B0604020202020204" pitchFamily="34" charset="0"/>
            </a:endParaRPr>
          </a:p>
        </p:txBody>
      </p:sp>
      <p:pic>
        <p:nvPicPr>
          <p:cNvPr id="4" name="Picture 3">
            <a:extLst>
              <a:ext uri="{FF2B5EF4-FFF2-40B4-BE49-F238E27FC236}">
                <a16:creationId xmlns:a16="http://schemas.microsoft.com/office/drawing/2014/main" id="{FBEE9F0A-8F43-E073-C878-FC3FE28409CC}"/>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923928" y="5229200"/>
            <a:ext cx="1485900" cy="1485900"/>
          </a:xfrm>
          <a:prstGeom prst="rect">
            <a:avLst/>
          </a:prstGeom>
          <a:noFill/>
          <a:ln>
            <a:noFill/>
          </a:ln>
        </p:spPr>
      </p:pic>
    </p:spTree>
    <p:extLst>
      <p:ext uri="{BB962C8B-B14F-4D97-AF65-F5344CB8AC3E}">
        <p14:creationId xmlns:p14="http://schemas.microsoft.com/office/powerpoint/2010/main" val="121895123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page9">
    <p:spTree>
      <p:nvGrpSpPr>
        <p:cNvPr id="1" name=""/>
        <p:cNvGrpSpPr/>
        <p:nvPr/>
      </p:nvGrpSpPr>
      <p:grpSpPr>
        <a:xfrm>
          <a:off x="0" y="0"/>
          <a:ext cx="0" cy="0"/>
          <a:chOff x="0" y="0"/>
          <a:chExt cx="0" cy="0"/>
        </a:xfrm>
      </p:grpSpPr>
      <p:sp>
        <p:nvSpPr>
          <p:cNvPr id="3" name="Text Placeholder 2"/>
          <p:cNvSpPr txBox="1">
            <a:spLocks noGrp="1"/>
          </p:cNvSpPr>
          <p:nvPr>
            <p:ph type="body" idx="4294967295"/>
          </p:nvPr>
        </p:nvSpPr>
        <p:spPr/>
        <p:txBody>
          <a:bodyPr/>
          <a:lstStyle>
            <a:defPPr marL="432000" lvl="0" indent="-324000" algn="l" rtl="0" hangingPunct="1">
              <a:spcBef>
                <a:spcPts val="0"/>
              </a:spcBef>
              <a:spcAft>
                <a:spcPts val="1417"/>
              </a:spcAft>
              <a:buSzPct val="45000"/>
              <a:buFont typeface="StarSymbol"/>
              <a:buNone/>
              <a:defRPr lang="en-US" sz="3200" b="0" i="0" u="none" strike="noStrike" kern="1200" spc="0">
                <a:ln>
                  <a:noFill/>
                </a:ln>
                <a:solidFill>
                  <a:srgbClr val="000000"/>
                </a:solidFill>
                <a:latin typeface="Calibri"/>
                <a:ea typeface="Microsoft YaHei" pitchFamily="2"/>
                <a:cs typeface="Arial" pitchFamily="2"/>
              </a:defRPr>
            </a:defPPr>
            <a:lvl1pPr marL="432000" lvl="0" indent="-324000" algn="l" rtl="0" hangingPunct="1">
              <a:spcBef>
                <a:spcPts val="0"/>
              </a:spcBef>
              <a:spcAft>
                <a:spcPts val="1417"/>
              </a:spcAft>
              <a:buSzPct val="45000"/>
              <a:buFont typeface="StarSymbol"/>
              <a:buChar char="●"/>
              <a:defRPr lang="en-US" sz="3200" b="0" i="0" u="none" strike="noStrike" kern="1200" spc="0">
                <a:ln>
                  <a:noFill/>
                </a:ln>
                <a:solidFill>
                  <a:srgbClr val="000000"/>
                </a:solidFill>
                <a:latin typeface="Calibri"/>
                <a:ea typeface="Microsoft YaHei" pitchFamily="2"/>
                <a:cs typeface="Arial" pitchFamily="2"/>
              </a:defRPr>
            </a:lvl1pPr>
            <a:lvl2pPr marL="864000" lvl="1" indent="-324000" algn="l" rtl="0" hangingPunct="1">
              <a:spcBef>
                <a:spcPts val="0"/>
              </a:spcBef>
              <a:spcAft>
                <a:spcPts val="1134"/>
              </a:spcAft>
              <a:buSzPct val="75000"/>
              <a:buFont typeface="StarSymbol"/>
              <a:buChar char="–"/>
              <a:defRPr lang="en-US" sz="2400" b="0" i="0" u="none" strike="noStrike" kern="1200" spc="0">
                <a:ln>
                  <a:noFill/>
                </a:ln>
                <a:solidFill>
                  <a:srgbClr val="000000"/>
                </a:solidFill>
                <a:latin typeface="Calibri"/>
                <a:ea typeface="Microsoft YaHei" pitchFamily="2"/>
                <a:cs typeface="Arial" pitchFamily="2"/>
              </a:defRPr>
            </a:lvl2pPr>
            <a:lvl3pPr marL="1295999" lvl="2" indent="-288000" algn="l" rtl="0" hangingPunct="1">
              <a:spcBef>
                <a:spcPts val="0"/>
              </a:spcBef>
              <a:spcAft>
                <a:spcPts val="850"/>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3pPr>
            <a:lvl4pPr marL="1728000" lvl="3" indent="-216000" algn="l" rtl="0" hangingPunct="1">
              <a:spcBef>
                <a:spcPts val="0"/>
              </a:spcBef>
              <a:spcAft>
                <a:spcPts val="567"/>
              </a:spcAft>
              <a:buSzPct val="75000"/>
              <a:buFont typeface="StarSymbol"/>
              <a:buChar char="–"/>
              <a:defRPr lang="en-US" sz="2000" b="0" i="0" u="none" strike="noStrike" kern="1200" spc="0">
                <a:ln>
                  <a:noFill/>
                </a:ln>
                <a:solidFill>
                  <a:srgbClr val="000000"/>
                </a:solidFill>
                <a:latin typeface="Calibri"/>
                <a:ea typeface="Microsoft YaHei" pitchFamily="2"/>
                <a:cs typeface="Arial" pitchFamily="2"/>
              </a:defRPr>
            </a:lvl4pPr>
            <a:lvl5pPr marL="2160000" lvl="4"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5pPr>
            <a:lvl6pPr marL="2592000" lvl="5"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6pPr>
            <a:lvl7pPr marL="3024000" lvl="6"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7pPr>
            <a:lvl8pPr marL="3456000" lvl="7"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8pPr>
            <a:lvl9pPr marL="3887999" lvl="8" indent="-216000" algn="l" rtl="0" hangingPunct="1">
              <a:spcBef>
                <a:spcPts val="0"/>
              </a:spcBef>
              <a:spcAft>
                <a:spcPts val="283"/>
              </a:spcAft>
              <a:buSzPct val="45000"/>
              <a:buFont typeface="StarSymbol"/>
              <a:buChar char="●"/>
              <a:defRPr lang="en-US" sz="2000" b="0" i="0" u="none" strike="noStrike" kern="1200" spc="0">
                <a:ln>
                  <a:noFill/>
                </a:ln>
                <a:solidFill>
                  <a:srgbClr val="000000"/>
                </a:solidFill>
                <a:latin typeface="Calibri"/>
                <a:ea typeface="Microsoft YaHei" pitchFamily="2"/>
                <a:cs typeface="Arial" pitchFamily="2"/>
              </a:defRPr>
            </a:lvl9pPr>
          </a:lstStyle>
          <a:p>
            <a:pPr marL="108000" indent="0" algn="ctr">
              <a:buNone/>
            </a:pPr>
            <a:r>
              <a:rPr lang="en-US" dirty="0">
                <a:latin typeface="Calibri" pitchFamily="18"/>
              </a:rPr>
              <a:t>Any Questions? </a:t>
            </a:r>
          </a:p>
        </p:txBody>
      </p:sp>
      <p:pic>
        <p:nvPicPr>
          <p:cNvPr id="4" name="Picture 2" descr="http://t3.gstatic.com/images?q=tbn:ANd9GcSvtHF8eWgGStBWpDlKh9nKBjXRhHnI_LKL0Qt6-U04RkBEnR3V7cowJOk">
            <a:hlinkClick r:id="rId3"/>
          </p:cNvPr>
          <p:cNvPicPr>
            <a:picLocks noChangeAspect="1" noChangeArrowheads="1"/>
          </p:cNvPicPr>
          <p:nvPr/>
        </p:nvPicPr>
        <p:blipFill>
          <a:blip r:embed="rId4" cstate="print"/>
          <a:srcRect/>
          <a:stretch>
            <a:fillRect/>
          </a:stretch>
        </p:blipFill>
        <p:spPr bwMode="auto">
          <a:xfrm>
            <a:off x="2627784" y="1628800"/>
            <a:ext cx="3456384" cy="3528392"/>
          </a:xfrm>
          <a:prstGeom prst="rect">
            <a:avLst/>
          </a:prstGeom>
          <a:noFill/>
        </p:spPr>
      </p:pic>
    </p:spTree>
  </p:cSld>
  <p:clrMapOvr>
    <a:masterClrMapping/>
  </p:clrMapOvr>
</p:sld>
</file>

<file path=ppt/theme/theme1.xml><?xml version="1.0" encoding="utf-8"?>
<a:theme xmlns:a="http://schemas.openxmlformats.org/drawingml/2006/main" name="Defaul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mso-contentType ?>
<SharedContentType xmlns="Microsoft.SharePoint.Taxonomy.ContentTypeSync" SourceId="e8051cc4-3de3-4a0a-bc08-9c8abd0f644c" ContentTypeId="0x0101" PreviousValue="false"/>
</file>

<file path=customXml/item3.xml><?xml version="1.0" encoding="utf-8"?>
<ct:contentTypeSchema xmlns:ct="http://schemas.microsoft.com/office/2006/metadata/contentType" xmlns:ma="http://schemas.microsoft.com/office/2006/metadata/properties/metaAttributes" ct:_="" ma:_="" ma:contentTypeName="Document" ma:contentTypeID="0x010100CCD0C95987C400408168A432CDF290B7" ma:contentTypeVersion="6" ma:contentTypeDescription="Create a new document." ma:contentTypeScope="" ma:versionID="e910ce1611be4c9c613a05967b31681b">
  <xsd:schema xmlns:xsd="http://www.w3.org/2001/XMLSchema" xmlns:xs="http://www.w3.org/2001/XMLSchema" xmlns:p="http://schemas.microsoft.com/office/2006/metadata/properties" xmlns:ns2="1e3c79ce-3248-4a1d-8a7e-6d3297b45b02" xmlns:ns3="5662b5ba-8296-413b-977f-aeacb85a9932" xmlns:ns4="654ae60a-32fb-4794-b962-27d6c8dfccd4" targetNamespace="http://schemas.microsoft.com/office/2006/metadata/properties" ma:root="true" ma:fieldsID="6d6a5fdc7579b6179c2fe6c42e225a66" ns2:_="" ns3:_="" ns4:_="">
    <xsd:import namespace="1e3c79ce-3248-4a1d-8a7e-6d3297b45b02"/>
    <xsd:import namespace="5662b5ba-8296-413b-977f-aeacb85a9932"/>
    <xsd:import namespace="654ae60a-32fb-4794-b962-27d6c8dfccd4"/>
    <xsd:element name="properties">
      <xsd:complexType>
        <xsd:sequence>
          <xsd:element name="documentManagement">
            <xsd:complexType>
              <xsd:all>
                <xsd:element ref="ns2:Sensitivity" minOccurs="0"/>
                <xsd:element ref="ns3:MediaServiceFastMetadata" minOccurs="0"/>
                <xsd:element ref="ns3:MediaServiceAutoKeyPoints" minOccurs="0"/>
                <xsd:element ref="ns3:MediaServiceKeyPoints" minOccurs="0"/>
                <xsd:element ref="ns3:MediaServiceMetadata"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e3c79ce-3248-4a1d-8a7e-6d3297b45b02" elementFormDefault="qualified">
    <xsd:import namespace="http://schemas.microsoft.com/office/2006/documentManagement/types"/>
    <xsd:import namespace="http://schemas.microsoft.com/office/infopath/2007/PartnerControls"/>
    <xsd:element name="Sensitivity" ma:index="8" nillable="true" ma:displayName="Sensitivity" ma:default="Official" ma:format="Dropdown" ma:internalName="Sensitivity">
      <xsd:simpleType>
        <xsd:restriction base="dms:Choice">
          <xsd:enumeration value="Public"/>
          <xsd:enumeration value="Official"/>
          <xsd:enumeration value="Official-Sensitive"/>
        </xsd:restriction>
      </xsd:simpleType>
    </xsd:element>
  </xsd:schema>
  <xsd:schema xmlns:xsd="http://www.w3.org/2001/XMLSchema" xmlns:xs="http://www.w3.org/2001/XMLSchema" xmlns:dms="http://schemas.microsoft.com/office/2006/documentManagement/types" xmlns:pc="http://schemas.microsoft.com/office/infopath/2007/PartnerControls" targetNamespace="5662b5ba-8296-413b-977f-aeacb85a9932" elementFormDefault="qualified">
    <xsd:import namespace="http://schemas.microsoft.com/office/2006/documentManagement/types"/>
    <xsd:import namespace="http://schemas.microsoft.com/office/infopath/2007/PartnerControls"/>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Metadata" ma:index="12" nillable="true" ma:displayName="MediaServiceMetadata" ma:hidden="true" ma:internalName="MediaService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54ae60a-32fb-4794-b962-27d6c8dfccd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p:properties xmlns:p="http://schemas.microsoft.com/office/2006/metadata/properties" xmlns:xsi="http://www.w3.org/2001/XMLSchema-instance" xmlns:pc="http://schemas.microsoft.com/office/infopath/2007/PartnerControls">
  <documentManagement>
    <Sensitivity xmlns="1e3c79ce-3248-4a1d-8a7e-6d3297b45b02">Official</Sensitivity>
  </documentManagement>
</p:properties>
</file>

<file path=customXml/itemProps1.xml><?xml version="1.0" encoding="utf-8"?>
<ds:datastoreItem xmlns:ds="http://schemas.openxmlformats.org/officeDocument/2006/customXml" ds:itemID="{9D8B7FF9-3126-418E-BE44-28752B3730B0}">
  <ds:schemaRefs>
    <ds:schemaRef ds:uri="http://schemas.microsoft.com/sharepoint/v3/contenttype/forms"/>
  </ds:schemaRefs>
</ds:datastoreItem>
</file>

<file path=customXml/itemProps2.xml><?xml version="1.0" encoding="utf-8"?>
<ds:datastoreItem xmlns:ds="http://schemas.openxmlformats.org/officeDocument/2006/customXml" ds:itemID="{C823415C-D6F2-40C7-9684-93BC088145C2}">
  <ds:schemaRefs>
    <ds:schemaRef ds:uri="Microsoft.SharePoint.Taxonomy.ContentTypeSync"/>
  </ds:schemaRefs>
</ds:datastoreItem>
</file>

<file path=customXml/itemProps3.xml><?xml version="1.0" encoding="utf-8"?>
<ds:datastoreItem xmlns:ds="http://schemas.openxmlformats.org/officeDocument/2006/customXml" ds:itemID="{88FAC72B-437A-451F-BF29-3FA30BA4330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e3c79ce-3248-4a1d-8a7e-6d3297b45b02"/>
    <ds:schemaRef ds:uri="5662b5ba-8296-413b-977f-aeacb85a9932"/>
    <ds:schemaRef ds:uri="654ae60a-32fb-4794-b962-27d6c8dfccd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C578C243-5514-4848-AC49-FB006EDD443B}">
  <ds:schemaRefs>
    <ds:schemaRef ds:uri="http://schemas.microsoft.com/office/2006/metadata/properties"/>
    <ds:schemaRef ds:uri="http://schemas.microsoft.com/office/infopath/2007/PartnerControls"/>
    <ds:schemaRef ds:uri="1e3c79ce-3248-4a1d-8a7e-6d3297b45b02"/>
  </ds:schemaRefs>
</ds:datastoreItem>
</file>

<file path=docProps/app.xml><?xml version="1.0" encoding="utf-8"?>
<Properties xmlns="http://schemas.openxmlformats.org/officeDocument/2006/extended-properties" xmlns:vt="http://schemas.openxmlformats.org/officeDocument/2006/docPropsVTypes">
  <TotalTime>487</TotalTime>
  <Words>925</Words>
  <Application>Microsoft Office PowerPoint</Application>
  <PresentationFormat>On-screen Show (4:3)</PresentationFormat>
  <Paragraphs>17</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Arial Nova</vt:lpstr>
      <vt:lpstr>Calibri</vt:lpstr>
      <vt:lpstr>StarSymbol</vt:lpstr>
      <vt:lpstr>Times New Roman</vt:lpstr>
      <vt:lpstr>Default</vt:lpstr>
      <vt:lpstr> Strategic Health &amp; Wellbeing  Group Meeting   Friday 17th June 2022   Financial Wellbeing &amp; the Cost of Living Crisis   </vt:lpstr>
      <vt:lpstr>What is Financial Wellbeing?  Financial wellbeing is basically financial security. Feeling financially secure can lead to positive overall financial wellbeing.    -You can absorb a shock to your finances, such as an expected event. -You’re in control of your daily and monthly finances -You are able to meet the financial goals you have set for yourself -Your finances allow you to make the choices you want to enjoy your life   There’s no magic amount of money you need to have in order to reach financial wellbeing. It looks different for everyone and is decided based on everyone’s individual definition of what they perceive to be financial success or wellbeing.   </vt:lpstr>
      <vt:lpstr>What is Poverty?   Poverty is not having enough resources to cover the costs of your basic needs – food, water, your home and heat.   Poverty means that every single day is a struggle with choices between what you can and can’t pay for in every aspect of your life.   You need to make extra decisions every day on every single thing that you spend money on.  You live in fear of things going wrong, you feel as though you have let your family down &amp; every day is a struggle which nearly everyone hides from their loved one’s.    </vt:lpstr>
      <vt:lpstr>Why Does Poverty Happen? People are born into Poverty every single day.   People fall into Poverty through no fault of their own.   One single event can cause anyone to fall into poverty – an unexpected large bill, accident, change in work circumstances…  People can fall into poverty through the actions of actions of loved one’s – gambling, drug &amp; alcohol addictions etc  In Work Poverty is on the increase. We will be giving you details on the range of support services later in our Meeting.          </vt:lpstr>
      <vt:lpstr>The Cost of Living Crisis – Why has it happened? The Cost of Living Crisis, which is being faced by all low and middle income households, simply means the cost of living which includes food, fuel and energy (home energy, diesel &amp; petrol) are all rising faster than incomes.   Recent reports have estimated that we are currently facing the worst Cost of Living Crisis in the last 50 years. The current emergency is particularly severe because it is being driven by several different factors all of which will result in the sharpest drop in living standards in decades.          </vt:lpstr>
      <vt:lpstr>The Cost of Living Crisis – Why has it happened? Removal of the previous OFGEM Price Gap from the 1st of April 2022 -  energy process being predicted to increase for every household by at least 54% if not more.   The War in Ukraine – The Russian Invasion of Ukraine on the 24th February 2022 has had a devasting impact on fuel (gas, petrol, diesel &amp; energy) costs. It is also having a huge impact on food prices due to the impact of the loss of the provision of food products (particularly grain) from the Ukraine. Ukraine and Russia collectively account for the production of around a third of the global wheat supplies..  Lingering bottlenecks in supply chains and shortages of labour workers on agricultural industries, food costs are also significantly rising, in some cases by as much as 40% for basic food such as pasta, rice etc.   The increase in National Insurance Tax from the 1st of April will have a direct result in the reduction of income to all households with low and medium incomes.         </vt:lpstr>
      <vt:lpstr>The Cost of Living Crisis – The Impacts   Higher Food Costs for everyone.  Higher Energy Costs for homes with further increases due to be implemented in October 2022.  Higher Fuel Costs for both Diesel &amp; Petrol Vehicles.  Due to supply chain costs increasing, all consumables will increase in cost.  The majority of our daily activities will cost more while our wages stay the same.  Reduces in Donations to Charities / Food Banks – those in the most need will always be impacted on the most.         </vt:lpstr>
      <vt:lpstr>The Cost of Living Crisis – Do Not Despair!   We will all get through this!   We just need to batton down the hatches and sail through the storm!   Planning for our Financial Wellbeing has never been so important.  Small changes can make a huge difference.  Our later Presentation today will show you how to make your life so much easier and more financially secure.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Jesson, Wendy</dc:creator>
  <cp:lastModifiedBy>Unison Dumfries</cp:lastModifiedBy>
  <cp:revision>23</cp:revision>
  <dcterms:modified xsi:type="dcterms:W3CDTF">2022-06-20T09:33:09Z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b3750b7-94b5-4b05-b3b0-f7f4a358dbcf_Enabled">
    <vt:lpwstr>true</vt:lpwstr>
  </property>
  <property fmtid="{D5CDD505-2E9C-101B-9397-08002B2CF9AE}" pid="3" name="MSIP_Label_3b3750b7-94b5-4b05-b3b0-f7f4a358dbcf_SetDate">
    <vt:lpwstr>2022-06-17T07:05:58Z</vt:lpwstr>
  </property>
  <property fmtid="{D5CDD505-2E9C-101B-9397-08002B2CF9AE}" pid="4" name="MSIP_Label_3b3750b7-94b5-4b05-b3b0-f7f4a358dbcf_Method">
    <vt:lpwstr>Privileged</vt:lpwstr>
  </property>
  <property fmtid="{D5CDD505-2E9C-101B-9397-08002B2CF9AE}" pid="5" name="MSIP_Label_3b3750b7-94b5-4b05-b3b0-f7f4a358dbcf_Name">
    <vt:lpwstr>3b3750b7-94b5-4b05-b3b0-f7f4a358dbcf</vt:lpwstr>
  </property>
  <property fmtid="{D5CDD505-2E9C-101B-9397-08002B2CF9AE}" pid="6" name="MSIP_Label_3b3750b7-94b5-4b05-b3b0-f7f4a358dbcf_SiteId">
    <vt:lpwstr>bd2e1df6-8d5a-4867-a647-487c2a7402de</vt:lpwstr>
  </property>
  <property fmtid="{D5CDD505-2E9C-101B-9397-08002B2CF9AE}" pid="7" name="MSIP_Label_3b3750b7-94b5-4b05-b3b0-f7f4a358dbcf_ActionId">
    <vt:lpwstr>14fc79b6-132d-40d4-af52-9b83d888e4a2</vt:lpwstr>
  </property>
  <property fmtid="{D5CDD505-2E9C-101B-9397-08002B2CF9AE}" pid="8" name="MSIP_Label_3b3750b7-94b5-4b05-b3b0-f7f4a358dbcf_ContentBits">
    <vt:lpwstr>3</vt:lpwstr>
  </property>
  <property fmtid="{D5CDD505-2E9C-101B-9397-08002B2CF9AE}" pid="9" name="ContentTypeId">
    <vt:lpwstr>0x010100CCD0C95987C400408168A432CDF290B7</vt:lpwstr>
  </property>
</Properties>
</file>